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2"/>
  </p:notesMasterIdLst>
  <p:handoutMasterIdLst>
    <p:handoutMasterId r:id="rId93"/>
  </p:handoutMasterIdLst>
  <p:sldIdLst>
    <p:sldId id="2577" r:id="rId5"/>
    <p:sldId id="2710" r:id="rId6"/>
    <p:sldId id="2711" r:id="rId7"/>
    <p:sldId id="2712" r:id="rId8"/>
    <p:sldId id="2727" r:id="rId9"/>
    <p:sldId id="2728" r:id="rId10"/>
    <p:sldId id="2713" r:id="rId11"/>
    <p:sldId id="2730" r:id="rId12"/>
    <p:sldId id="2733" r:id="rId13"/>
    <p:sldId id="2737" r:id="rId14"/>
    <p:sldId id="2732" r:id="rId15"/>
    <p:sldId id="2734" r:id="rId16"/>
    <p:sldId id="2731" r:id="rId17"/>
    <p:sldId id="2735" r:id="rId18"/>
    <p:sldId id="2736" r:id="rId19"/>
    <p:sldId id="2738" r:id="rId20"/>
    <p:sldId id="2746" r:id="rId21"/>
    <p:sldId id="2739" r:id="rId22"/>
    <p:sldId id="2740" r:id="rId23"/>
    <p:sldId id="2741" r:id="rId24"/>
    <p:sldId id="2747" r:id="rId25"/>
    <p:sldId id="2742" r:id="rId26"/>
    <p:sldId id="2744" r:id="rId27"/>
    <p:sldId id="2745" r:id="rId28"/>
    <p:sldId id="2748" r:id="rId29"/>
    <p:sldId id="2749" r:id="rId30"/>
    <p:sldId id="2758" r:id="rId31"/>
    <p:sldId id="2754" r:id="rId32"/>
    <p:sldId id="2760" r:id="rId33"/>
    <p:sldId id="2759" r:id="rId34"/>
    <p:sldId id="2755" r:id="rId35"/>
    <p:sldId id="2756" r:id="rId36"/>
    <p:sldId id="2671" r:id="rId37"/>
    <p:sldId id="2680" r:id="rId38"/>
    <p:sldId id="2681" r:id="rId39"/>
    <p:sldId id="2757" r:id="rId40"/>
    <p:sldId id="2768" r:id="rId41"/>
    <p:sldId id="2769" r:id="rId42"/>
    <p:sldId id="2763" r:id="rId43"/>
    <p:sldId id="2764" r:id="rId44"/>
    <p:sldId id="2765" r:id="rId45"/>
    <p:sldId id="2767" r:id="rId46"/>
    <p:sldId id="2770" r:id="rId47"/>
    <p:sldId id="2682" r:id="rId48"/>
    <p:sldId id="2683" r:id="rId49"/>
    <p:sldId id="2684" r:id="rId50"/>
    <p:sldId id="2685" r:id="rId51"/>
    <p:sldId id="2686" r:id="rId52"/>
    <p:sldId id="259" r:id="rId53"/>
    <p:sldId id="2687" r:id="rId54"/>
    <p:sldId id="2688" r:id="rId55"/>
    <p:sldId id="260" r:id="rId56"/>
    <p:sldId id="2689" r:id="rId57"/>
    <p:sldId id="2702" r:id="rId58"/>
    <p:sldId id="2690" r:id="rId59"/>
    <p:sldId id="2691" r:id="rId60"/>
    <p:sldId id="2703" r:id="rId61"/>
    <p:sldId id="283" r:id="rId62"/>
    <p:sldId id="2694" r:id="rId63"/>
    <p:sldId id="2695" r:id="rId64"/>
    <p:sldId id="2704" r:id="rId65"/>
    <p:sldId id="2705" r:id="rId66"/>
    <p:sldId id="2696" r:id="rId67"/>
    <p:sldId id="2706" r:id="rId68"/>
    <p:sldId id="2707" r:id="rId69"/>
    <p:sldId id="2697" r:id="rId70"/>
    <p:sldId id="2698" r:id="rId71"/>
    <p:sldId id="321" r:id="rId72"/>
    <p:sldId id="322" r:id="rId73"/>
    <p:sldId id="323" r:id="rId74"/>
    <p:sldId id="2771" r:id="rId75"/>
    <p:sldId id="2772" r:id="rId76"/>
    <p:sldId id="2773" r:id="rId77"/>
    <p:sldId id="2774" r:id="rId78"/>
    <p:sldId id="2775" r:id="rId79"/>
    <p:sldId id="2776" r:id="rId80"/>
    <p:sldId id="2777" r:id="rId81"/>
    <p:sldId id="2778" r:id="rId82"/>
    <p:sldId id="2779" r:id="rId83"/>
    <p:sldId id="2780" r:id="rId84"/>
    <p:sldId id="2781" r:id="rId85"/>
    <p:sldId id="2785" r:id="rId86"/>
    <p:sldId id="2786" r:id="rId87"/>
    <p:sldId id="2784" r:id="rId88"/>
    <p:sldId id="2787" r:id="rId89"/>
    <p:sldId id="2782" r:id="rId90"/>
    <p:sldId id="2783" r:id="rId91"/>
  </p:sldIdLst>
  <p:sldSz cx="12192000" cy="6858000"/>
  <p:notesSz cx="6858000" cy="9144000"/>
  <p:defaultTextStyle>
    <a:defPPr rtl="0">
      <a:defRPr lang="zh-tw"/>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2B79"/>
    <a:srgbClr val="F2F2F2"/>
    <a:srgbClr val="ACFB43"/>
    <a:srgbClr val="FFFF99"/>
    <a:srgbClr val="1C437C"/>
    <a:srgbClr val="232323"/>
    <a:srgbClr val="CCFFFF"/>
    <a:srgbClr val="FFFFFF"/>
    <a:srgbClr val="FF9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48" autoAdjust="0"/>
    <p:restoredTop sz="94641" autoAdjust="0"/>
  </p:normalViewPr>
  <p:slideViewPr>
    <p:cSldViewPr snapToGrid="0">
      <p:cViewPr varScale="1">
        <p:scale>
          <a:sx n="62" d="100"/>
          <a:sy n="62" d="100"/>
        </p:scale>
        <p:origin x="224" y="672"/>
      </p:cViewPr>
      <p:guideLst>
        <p:guide orient="horz" pos="2160"/>
        <p:guide pos="3840"/>
      </p:guideLst>
    </p:cSldViewPr>
  </p:slideViewPr>
  <p:notesTextViewPr>
    <p:cViewPr>
      <p:scale>
        <a:sx n="3" d="2"/>
        <a:sy n="3" d="2"/>
      </p:scale>
      <p:origin x="0" y="0"/>
    </p:cViewPr>
  </p:notesTextViewPr>
  <p:sorterViewPr>
    <p:cViewPr>
      <p:scale>
        <a:sx n="75" d="100"/>
        <a:sy n="75" d="100"/>
      </p:scale>
      <p:origin x="0" y="-51"/>
    </p:cViewPr>
  </p:sorterViewPr>
  <p:notesViewPr>
    <p:cSldViewPr snapToGrid="0">
      <p:cViewPr varScale="1">
        <p:scale>
          <a:sx n="70" d="100"/>
          <a:sy n="70" d="100"/>
        </p:scale>
        <p:origin x="3566" y="55"/>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 luarn" userId="5fa4234073ff4348" providerId="LiveId" clId="{21474EE1-BD7F-43ED-B3F6-147F66E25B7C}"/>
    <pc:docChg chg="addSld delSld modSld">
      <pc:chgData name="pin luarn" userId="5fa4234073ff4348" providerId="LiveId" clId="{21474EE1-BD7F-43ED-B3F6-147F66E25B7C}" dt="2025-09-29T07:21:22.790" v="4" actId="47"/>
      <pc:docMkLst>
        <pc:docMk/>
      </pc:docMkLst>
      <pc:sldChg chg="del">
        <pc:chgData name="pin luarn" userId="5fa4234073ff4348" providerId="LiveId" clId="{21474EE1-BD7F-43ED-B3F6-147F66E25B7C}" dt="2025-09-29T07:21:22.790" v="4" actId="47"/>
        <pc:sldMkLst>
          <pc:docMk/>
          <pc:sldMk cId="1208295849" sldId="477"/>
        </pc:sldMkLst>
      </pc:sldChg>
      <pc:sldChg chg="modSp add mod">
        <pc:chgData name="pin luarn" userId="5fa4234073ff4348" providerId="LiveId" clId="{21474EE1-BD7F-43ED-B3F6-147F66E25B7C}" dt="2025-09-29T07:21:16.098" v="3" actId="1076"/>
        <pc:sldMkLst>
          <pc:docMk/>
          <pc:sldMk cId="4192544942" sldId="2643"/>
        </pc:sldMkLst>
        <pc:spChg chg="mod">
          <ac:chgData name="pin luarn" userId="5fa4234073ff4348" providerId="LiveId" clId="{21474EE1-BD7F-43ED-B3F6-147F66E25B7C}" dt="2025-09-29T07:21:16.098" v="3" actId="1076"/>
          <ac:spMkLst>
            <pc:docMk/>
            <pc:sldMk cId="4192544942" sldId="2643"/>
            <ac:spMk id="8" creationId="{B879F633-4C93-4B33-BD37-6AFF4EEEDE8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E97D3864-F571-47A3-8F9B-4BD3A10F6C3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3" name="日期版面配置區 2">
            <a:extLst>
              <a:ext uri="{FF2B5EF4-FFF2-40B4-BE49-F238E27FC236}">
                <a16:creationId xmlns:a16="http://schemas.microsoft.com/office/drawing/2014/main" id="{AFD6FA07-33AF-421B-8EBE-2B27036385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8B66AB-98D7-48C9-898F-541BCF06300D}" type="datetime1">
              <a:rPr lang="zh-TW" altLang="en-US" smtClean="0">
                <a:latin typeface="Microsoft JhengHei UI" panose="020B0604030504040204" pitchFamily="34" charset="-120"/>
                <a:ea typeface="Microsoft JhengHei UI" panose="020B0604030504040204" pitchFamily="34" charset="-120"/>
              </a:rPr>
              <a:t>2026/2/13</a:t>
            </a:fld>
            <a:endParaRPr lang="zh-TW" altLang="en-US" dirty="0">
              <a:latin typeface="Microsoft JhengHei UI" panose="020B0604030504040204" pitchFamily="34" charset="-120"/>
              <a:ea typeface="Microsoft JhengHei UI" panose="020B0604030504040204" pitchFamily="34" charset="-120"/>
            </a:endParaRPr>
          </a:p>
        </p:txBody>
      </p:sp>
      <p:sp>
        <p:nvSpPr>
          <p:cNvPr id="4" name="頁尾版面配置區 3">
            <a:extLst>
              <a:ext uri="{FF2B5EF4-FFF2-40B4-BE49-F238E27FC236}">
                <a16:creationId xmlns:a16="http://schemas.microsoft.com/office/drawing/2014/main" id="{27E595BA-B272-4D9A-AA3F-7A3B46F470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latin typeface="Microsoft JhengHei UI" panose="020B0604030504040204" pitchFamily="34" charset="-120"/>
              <a:ea typeface="Microsoft JhengHei UI" panose="020B0604030504040204" pitchFamily="34" charset="-120"/>
            </a:endParaRPr>
          </a:p>
        </p:txBody>
      </p:sp>
      <p:sp>
        <p:nvSpPr>
          <p:cNvPr id="5" name="投影片編號版面配置區 4">
            <a:extLst>
              <a:ext uri="{FF2B5EF4-FFF2-40B4-BE49-F238E27FC236}">
                <a16:creationId xmlns:a16="http://schemas.microsoft.com/office/drawing/2014/main" id="{1BF45340-2ABE-4902-BDDC-11E1440B66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7B8BF5-4FC2-45DA-BC35-92B48E0632E1}" type="slidenum">
              <a:rPr lang="en-US" altLang="zh-TW" smtClean="0">
                <a:latin typeface="Microsoft JhengHei UI" panose="020B0604030504040204" pitchFamily="34" charset="-120"/>
                <a:ea typeface="Microsoft JhengHei UI" panose="020B0604030504040204" pitchFamily="34" charset="-120"/>
              </a:rPr>
              <a:t>‹#›</a:t>
            </a:fld>
            <a:endParaRPr lang="zh-TW" altLang="en-US">
              <a:latin typeface="Microsoft JhengHei UI" panose="020B0604030504040204" pitchFamily="34" charset="-120"/>
              <a:ea typeface="Microsoft JhengHei UI" panose="020B0604030504040204" pitchFamily="34" charset="-120"/>
            </a:endParaRPr>
          </a:p>
        </p:txBody>
      </p:sp>
    </p:spTree>
    <p:extLst>
      <p:ext uri="{BB962C8B-B14F-4D97-AF65-F5344CB8AC3E}">
        <p14:creationId xmlns:p14="http://schemas.microsoft.com/office/powerpoint/2010/main" val="49582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JhengHei UI" panose="020B0604030504040204" pitchFamily="34" charset="-120"/>
                <a:ea typeface="Microsoft JhengHei UI" panose="020B0604030504040204" pitchFamily="34" charset="-120"/>
              </a:defRPr>
            </a:lvl1pPr>
          </a:lstStyle>
          <a:p>
            <a:fld id="{C7B6AFAA-6A93-4286-A1DE-769610EB0232}" type="datetime1">
              <a:rPr lang="zh-TW" altLang="en-US" smtClean="0"/>
              <a:pPr/>
              <a:t>2026/2/13</a:t>
            </a:fld>
            <a:endParaRPr lang="zh-TW" altLang="en-US" dirty="0"/>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noProof="0"/>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noProof="0" dirty="0"/>
              <a:t>編輯母片文字樣式</a:t>
            </a:r>
          </a:p>
          <a:p>
            <a:pPr lvl="1"/>
            <a:r>
              <a:rPr lang="zh-TW" altLang="en-US" noProof="0" dirty="0"/>
              <a:t>第二層</a:t>
            </a:r>
          </a:p>
          <a:p>
            <a:pPr lvl="2"/>
            <a:r>
              <a:rPr lang="zh-TW" altLang="en-US" noProof="0" dirty="0"/>
              <a:t>第三層</a:t>
            </a:r>
          </a:p>
          <a:p>
            <a:pPr lvl="3"/>
            <a:r>
              <a:rPr lang="zh-TW" altLang="en-US" noProof="0" dirty="0"/>
              <a:t>第四層</a:t>
            </a:r>
          </a:p>
          <a:p>
            <a:pPr lvl="4"/>
            <a:r>
              <a:rPr lang="zh-TW" altLang="en-US" noProof="0" dirty="0"/>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JhengHei UI" panose="020B0604030504040204" pitchFamily="34" charset="-120"/>
                <a:ea typeface="Microsoft JhengHei UI" panose="020B0604030504040204" pitchFamily="34" charset="-120"/>
              </a:defRPr>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JhengHei UI" panose="020B0604030504040204" pitchFamily="34" charset="-120"/>
                <a:ea typeface="Microsoft JhengHei UI" panose="020B0604030504040204" pitchFamily="34" charset="-120"/>
              </a:defRPr>
            </a:lvl1pPr>
          </a:lstStyle>
          <a:p>
            <a:fld id="{31A9AFA5-F7E1-488F-8CD6-425A0B71298A}" type="slidenum">
              <a:rPr lang="en-US" altLang="zh-TW" smtClean="0"/>
              <a:pPr/>
              <a:t>‹#›</a:t>
            </a:fld>
            <a:endParaRPr lang="zh-TW" altLang="en-US"/>
          </a:p>
        </p:txBody>
      </p:sp>
    </p:spTree>
    <p:extLst>
      <p:ext uri="{BB962C8B-B14F-4D97-AF65-F5344CB8AC3E}">
        <p14:creationId xmlns:p14="http://schemas.microsoft.com/office/powerpoint/2010/main" val="75851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1pPr>
    <a:lvl2pPr marL="4572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2pPr>
    <a:lvl3pPr marL="9144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3pPr>
    <a:lvl4pPr marL="13716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4pPr>
    <a:lvl5pPr marL="1828800" algn="l" defTabSz="914400" rtl="0" eaLnBrk="1" latinLnBrk="0" hangingPunct="1">
      <a:defRPr sz="1200" kern="1200">
        <a:solidFill>
          <a:schemeClr val="tx1"/>
        </a:solidFill>
        <a:latin typeface="Microsoft JhengHei UI" panose="020B0604030504040204" pitchFamily="34" charset="-120"/>
        <a:ea typeface="Microsoft JhengHei UI" panose="020B0604030504040204" pitchFamily="34"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1</a:t>
            </a:fld>
            <a:endParaRPr lang="zh-TW" altLang="en-US"/>
          </a:p>
        </p:txBody>
      </p:sp>
    </p:spTree>
    <p:extLst>
      <p:ext uri="{BB962C8B-B14F-4D97-AF65-F5344CB8AC3E}">
        <p14:creationId xmlns:p14="http://schemas.microsoft.com/office/powerpoint/2010/main" val="1122301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73</a:t>
            </a:fld>
            <a:endParaRPr lang="zh-TW" altLang="en-US"/>
          </a:p>
        </p:txBody>
      </p:sp>
    </p:spTree>
    <p:extLst>
      <p:ext uri="{BB962C8B-B14F-4D97-AF65-F5344CB8AC3E}">
        <p14:creationId xmlns:p14="http://schemas.microsoft.com/office/powerpoint/2010/main" val="324366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76</a:t>
            </a:fld>
            <a:endParaRPr lang="zh-TW" altLang="en-US"/>
          </a:p>
        </p:txBody>
      </p:sp>
    </p:spTree>
    <p:extLst>
      <p:ext uri="{BB962C8B-B14F-4D97-AF65-F5344CB8AC3E}">
        <p14:creationId xmlns:p14="http://schemas.microsoft.com/office/powerpoint/2010/main" val="41900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82</a:t>
            </a:fld>
            <a:endParaRPr lang="zh-TW" altLang="en-US"/>
          </a:p>
        </p:txBody>
      </p:sp>
    </p:spTree>
    <p:extLst>
      <p:ext uri="{BB962C8B-B14F-4D97-AF65-F5344CB8AC3E}">
        <p14:creationId xmlns:p14="http://schemas.microsoft.com/office/powerpoint/2010/main" val="300286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10</a:t>
            </a:fld>
            <a:endParaRPr lang="zh-TW" altLang="en-US"/>
          </a:p>
        </p:txBody>
      </p:sp>
    </p:spTree>
    <p:extLst>
      <p:ext uri="{BB962C8B-B14F-4D97-AF65-F5344CB8AC3E}">
        <p14:creationId xmlns:p14="http://schemas.microsoft.com/office/powerpoint/2010/main" val="300011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21</a:t>
            </a:fld>
            <a:endParaRPr lang="zh-TW" altLang="en-US"/>
          </a:p>
        </p:txBody>
      </p:sp>
    </p:spTree>
    <p:extLst>
      <p:ext uri="{BB962C8B-B14F-4D97-AF65-F5344CB8AC3E}">
        <p14:creationId xmlns:p14="http://schemas.microsoft.com/office/powerpoint/2010/main" val="407815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27</a:t>
            </a:fld>
            <a:endParaRPr lang="zh-TW" altLang="en-US"/>
          </a:p>
        </p:txBody>
      </p:sp>
    </p:spTree>
    <p:extLst>
      <p:ext uri="{BB962C8B-B14F-4D97-AF65-F5344CB8AC3E}">
        <p14:creationId xmlns:p14="http://schemas.microsoft.com/office/powerpoint/2010/main" val="1806975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30</a:t>
            </a:fld>
            <a:endParaRPr lang="zh-TW" altLang="en-US"/>
          </a:p>
        </p:txBody>
      </p:sp>
    </p:spTree>
    <p:extLst>
      <p:ext uri="{BB962C8B-B14F-4D97-AF65-F5344CB8AC3E}">
        <p14:creationId xmlns:p14="http://schemas.microsoft.com/office/powerpoint/2010/main" val="57781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37</a:t>
            </a:fld>
            <a:endParaRPr lang="zh-TW" altLang="en-US"/>
          </a:p>
        </p:txBody>
      </p:sp>
    </p:spTree>
    <p:extLst>
      <p:ext uri="{BB962C8B-B14F-4D97-AF65-F5344CB8AC3E}">
        <p14:creationId xmlns:p14="http://schemas.microsoft.com/office/powerpoint/2010/main" val="93073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38</a:t>
            </a:fld>
            <a:endParaRPr lang="zh-TW" altLang="en-US"/>
          </a:p>
        </p:txBody>
      </p:sp>
    </p:spTree>
    <p:extLst>
      <p:ext uri="{BB962C8B-B14F-4D97-AF65-F5344CB8AC3E}">
        <p14:creationId xmlns:p14="http://schemas.microsoft.com/office/powerpoint/2010/main" val="3275626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43</a:t>
            </a:fld>
            <a:endParaRPr lang="zh-TW" altLang="en-US"/>
          </a:p>
        </p:txBody>
      </p:sp>
    </p:spTree>
    <p:extLst>
      <p:ext uri="{BB962C8B-B14F-4D97-AF65-F5344CB8AC3E}">
        <p14:creationId xmlns:p14="http://schemas.microsoft.com/office/powerpoint/2010/main" val="3367720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a:t>
---
Reinforcement learning is a key technique in agentic AI where agents learn optimal actions through trial and error, guided by rewards and penalties.
Image source: Microsoft 365 content library
</a:t>
            </a:r>
          </a:p>
        </p:txBody>
      </p:sp>
      <p:sp>
        <p:nvSpPr>
          <p:cNvPr id="4" name="Slide Number Placeholder 3"/>
          <p:cNvSpPr>
            <a:spLocks noGrp="1"/>
          </p:cNvSpPr>
          <p:nvPr>
            <p:ph type="sldNum" sz="quarter" idx="5"/>
          </p:nvPr>
        </p:nvSpPr>
        <p:spPr/>
        <p:txBody>
          <a:bodyPr/>
          <a:lstStyle/>
          <a:p>
            <a:fld id="{D03C8822-DC82-4D3D-A8D8-6F4091BDC603}" type="slidenum">
              <a:rPr lang="zh-TW" altLang="en-US" smtClean="0"/>
              <a:t>71</a:t>
            </a:fld>
            <a:endParaRPr lang="zh-TW" altLang="en-US"/>
          </a:p>
        </p:txBody>
      </p:sp>
    </p:spTree>
    <p:extLst>
      <p:ext uri="{BB962C8B-B14F-4D97-AF65-F5344CB8AC3E}">
        <p14:creationId xmlns:p14="http://schemas.microsoft.com/office/powerpoint/2010/main" val="1130867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54955" y="1447800"/>
            <a:ext cx="8825658" cy="3329581"/>
          </a:xfrm>
        </p:spPr>
        <p:txBody>
          <a:bodyPr rtlCol="0" anchor="b"/>
          <a:lstStyle>
            <a:lvl1pPr>
              <a:defRPr sz="7200"/>
            </a:lvl1pPr>
          </a:lstStyle>
          <a:p>
            <a:pPr rtl="0"/>
            <a:r>
              <a:rPr lang="zh-TW" altLang="en-US" noProof="0"/>
              <a:t>按一下以編輯母片標題樣式</a:t>
            </a:r>
          </a:p>
        </p:txBody>
      </p:sp>
      <p:sp>
        <p:nvSpPr>
          <p:cNvPr id="3" name="副標題 2"/>
          <p:cNvSpPr>
            <a:spLocks noGrp="1"/>
          </p:cNvSpPr>
          <p:nvPr>
            <p:ph type="subTitle" idx="1" hasCustomPrompt="1"/>
          </p:nvPr>
        </p:nvSpPr>
        <p:spPr>
          <a:xfrm>
            <a:off x="1154955" y="4777380"/>
            <a:ext cx="8825658" cy="861420"/>
          </a:xfrm>
        </p:spPr>
        <p:txBody>
          <a:bodyPr rtlCol="0"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zh-TW" altLang="en-US" noProof="0"/>
              <a:t>按一下以編輯母片副標題樣式</a:t>
            </a:r>
          </a:p>
        </p:txBody>
      </p:sp>
      <p:sp>
        <p:nvSpPr>
          <p:cNvPr id="4" name="日期預留位置 3"/>
          <p:cNvSpPr>
            <a:spLocks noGrp="1"/>
          </p:cNvSpPr>
          <p:nvPr>
            <p:ph type="dt" sz="half" idx="10"/>
          </p:nvPr>
        </p:nvSpPr>
        <p:spPr/>
        <p:txBody>
          <a:bodyPr rtlCol="0"/>
          <a:lstStyle/>
          <a:p>
            <a:pPr rtl="0"/>
            <a:fld id="{EA20DAAE-E50B-424A-9D08-236CF3933976}"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含標題的全景圖片">
    <p:spTree>
      <p:nvGrpSpPr>
        <p:cNvPr id="1" name=""/>
        <p:cNvGrpSpPr/>
        <p:nvPr/>
      </p:nvGrpSpPr>
      <p:grpSpPr>
        <a:xfrm>
          <a:off x="0" y="0"/>
          <a:ext cx="0" cy="0"/>
          <a:chOff x="0" y="0"/>
          <a:chExt cx="0" cy="0"/>
        </a:xfrm>
      </p:grpSpPr>
      <p:sp>
        <p:nvSpPr>
          <p:cNvPr id="2" name="標題 1"/>
          <p:cNvSpPr>
            <a:spLocks noGrp="1"/>
          </p:cNvSpPr>
          <p:nvPr>
            <p:ph type="title"/>
          </p:nvPr>
        </p:nvSpPr>
        <p:spPr>
          <a:xfrm>
            <a:off x="1154956" y="4800587"/>
            <a:ext cx="8825657" cy="566738"/>
          </a:xfrm>
        </p:spPr>
        <p:txBody>
          <a:bodyPr rtlCol="0" anchor="b">
            <a:normAutofit/>
          </a:bodyPr>
          <a:lstStyle>
            <a:lvl1pPr algn="l">
              <a:defRPr sz="2400" b="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hasCustomPrompt="1"/>
          </p:nvPr>
        </p:nvSpPr>
        <p:spPr>
          <a:xfrm>
            <a:off x="1154956" y="5367325"/>
            <a:ext cx="8825656"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p>
            <a:pPr rtl="0"/>
            <a:fld id="{DDA5D8EC-B613-4DFB-93BF-C0AC19286752}" type="datetime1">
              <a:rPr lang="zh-TW" altLang="en-US" noProof="0" smtClean="0"/>
              <a:t>2026/2/13</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8825659" cy="1981200"/>
          </a:xfrm>
        </p:spPr>
        <p:txBody>
          <a:bodyPr rtlCol="0"/>
          <a:lstStyle>
            <a:lvl1pPr>
              <a:defRPr sz="4800"/>
            </a:lvl1pPr>
          </a:lstStyle>
          <a:p>
            <a:pPr rtl="0"/>
            <a:r>
              <a:rPr lang="zh-TW" altLang="en-US" noProof="0"/>
              <a:t>按一下以編輯母片標題樣式</a:t>
            </a:r>
          </a:p>
        </p:txBody>
      </p:sp>
      <p:sp>
        <p:nvSpPr>
          <p:cNvPr id="8" name="文字預留位置 3"/>
          <p:cNvSpPr>
            <a:spLocks noGrp="1"/>
          </p:cNvSpPr>
          <p:nvPr>
            <p:ph type="body" sz="half" idx="2" hasCustomPrompt="1"/>
          </p:nvPr>
        </p:nvSpPr>
        <p:spPr>
          <a:xfrm>
            <a:off x="1154954" y="3657600"/>
            <a:ext cx="8825659" cy="23622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12C04DE2-8660-432F-A3B8-CE1E4003F536}"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含標題的引述">
    <p:spTree>
      <p:nvGrpSpPr>
        <p:cNvPr id="1" name=""/>
        <p:cNvGrpSpPr/>
        <p:nvPr/>
      </p:nvGrpSpPr>
      <p:grpSpPr>
        <a:xfrm>
          <a:off x="0" y="0"/>
          <a:ext cx="0" cy="0"/>
          <a:chOff x="0" y="0"/>
          <a:chExt cx="0" cy="0"/>
        </a:xfrm>
      </p:grpSpPr>
      <p:sp>
        <p:nvSpPr>
          <p:cNvPr id="2" name="標題 1"/>
          <p:cNvSpPr>
            <a:spLocks noGrp="1"/>
          </p:cNvSpPr>
          <p:nvPr>
            <p:ph type="title"/>
          </p:nvPr>
        </p:nvSpPr>
        <p:spPr>
          <a:xfrm>
            <a:off x="1574801" y="1447800"/>
            <a:ext cx="7999315" cy="2323374"/>
          </a:xfrm>
        </p:spPr>
        <p:txBody>
          <a:bodyPr rtlCol="0"/>
          <a:lstStyle>
            <a:lvl1pPr>
              <a:defRPr sz="4800">
                <a:latin typeface="Microsoft JhengHei UI" panose="020B0604030504040204" pitchFamily="34" charset="-120"/>
                <a:ea typeface="Microsoft JhengHei UI" panose="020B0604030504040204" pitchFamily="34" charset="-120"/>
              </a:defRPr>
            </a:lvl1pPr>
          </a:lstStyle>
          <a:p>
            <a:pPr rtl="0"/>
            <a:r>
              <a:rPr lang="zh-TW" altLang="en-US" noProof="0"/>
              <a:t>按一下以編輯母片標題樣式</a:t>
            </a:r>
          </a:p>
        </p:txBody>
      </p:sp>
      <p:sp>
        <p:nvSpPr>
          <p:cNvPr id="14" name="文字預留位置 3"/>
          <p:cNvSpPr>
            <a:spLocks noGrp="1"/>
          </p:cNvSpPr>
          <p:nvPr>
            <p:ph type="body" sz="half" idx="13" hasCustomPrompt="1"/>
          </p:nvPr>
        </p:nvSpPr>
        <p:spPr>
          <a:xfrm>
            <a:off x="1930400" y="3771174"/>
            <a:ext cx="7279649" cy="342174"/>
          </a:xfrm>
        </p:spPr>
        <p:txBody>
          <a:bodyPr rtlCol="0" anchor="t">
            <a:normAutofit/>
          </a:bodyPr>
          <a:lstStyle>
            <a:lvl1pPr marL="0" indent="0">
              <a:buNone/>
              <a:defRPr lang="en-US" sz="1400" b="0" i="0" kern="1200" cap="small" dirty="0">
                <a:solidFill>
                  <a:schemeClr val="accent1"/>
                </a:solidFill>
                <a:latin typeface="Microsoft JhengHei UI" panose="020B0604030504040204" pitchFamily="34" charset="-120"/>
                <a:ea typeface="Microsoft JhengHei UI" panose="020B0604030504040204" pitchFamily="34" charset="-120"/>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0" name="文字預留位置 3"/>
          <p:cNvSpPr>
            <a:spLocks noGrp="1"/>
          </p:cNvSpPr>
          <p:nvPr>
            <p:ph type="body" sz="half" idx="2" hasCustomPrompt="1"/>
          </p:nvPr>
        </p:nvSpPr>
        <p:spPr>
          <a:xfrm>
            <a:off x="1154954" y="4350657"/>
            <a:ext cx="8825659" cy="1676400"/>
          </a:xfrm>
        </p:spPr>
        <p:txBody>
          <a:bodyPr rtlCol="0" anchor="ctr">
            <a:normAutofit/>
          </a:bodyPr>
          <a:lstStyle>
            <a:lvl1pPr marL="0" indent="0">
              <a:buNone/>
              <a:defRPr sz="1800">
                <a:latin typeface="Microsoft JhengHei UI" panose="020B0604030504040204" pitchFamily="34" charset="-120"/>
                <a:ea typeface="Microsoft JhengHei UI" panose="020B0604030504040204"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FEA8DDB1-25D0-4088-8BA1-7611967AACA2}"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lvl1pPr>
              <a:defRPr>
                <a:latin typeface="Microsoft JhengHei UI" panose="020B0604030504040204" pitchFamily="34" charset="-120"/>
                <a:ea typeface="Microsoft JhengHei UI" panose="020B0604030504040204" pitchFamily="34" charset="-120"/>
              </a:defRPr>
            </a:lvl1pPr>
          </a:lstStyle>
          <a:p>
            <a:endParaRPr lang="zh-TW" altLang="en-US" noProof="0"/>
          </a:p>
        </p:txBody>
      </p:sp>
      <p:sp>
        <p:nvSpPr>
          <p:cNvPr id="6" name="投影片編號預留位置 5"/>
          <p:cNvSpPr>
            <a:spLocks noGrp="1"/>
          </p:cNvSpPr>
          <p:nvPr>
            <p:ph type="sldNum" sz="quarter" idx="12"/>
          </p:nvPr>
        </p:nvSpPr>
        <p:spPr/>
        <p:txBody>
          <a:bodyPr rtlCol="0"/>
          <a:lstStyle>
            <a:lvl1pPr>
              <a:defRPr>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noProof="0" smtClean="0"/>
              <a:pPr/>
              <a:t>‹#›</a:t>
            </a:fld>
            <a:endParaRPr lang="zh-TW" altLang="en-US" noProof="0"/>
          </a:p>
        </p:txBody>
      </p:sp>
      <p:sp>
        <p:nvSpPr>
          <p:cNvPr id="9" name="文字方塊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noProof="0">
                <a:latin typeface="Microsoft JhengHei UI" panose="020B0604030504040204" pitchFamily="34" charset="-120"/>
                <a:ea typeface="Microsoft JhengHei UI" panose="020B0604030504040204" pitchFamily="34" charset="-120"/>
              </a:rPr>
              <a:t>“</a:t>
            </a:r>
          </a:p>
        </p:txBody>
      </p:sp>
      <p:sp>
        <p:nvSpPr>
          <p:cNvPr id="13" name="文字方塊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rtl="0"/>
            <a:r>
              <a:rPr lang="zh-TW" altLang="en-US" noProof="0">
                <a:latin typeface="Microsoft JhengHei UI" panose="020B0604030504040204" pitchFamily="34" charset="-120"/>
                <a:ea typeface="Microsoft JhengHei UI" panose="020B0604030504040204" pitchFamily="34" charset="-120"/>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標題 1"/>
          <p:cNvSpPr>
            <a:spLocks noGrp="1"/>
          </p:cNvSpPr>
          <p:nvPr>
            <p:ph type="title"/>
          </p:nvPr>
        </p:nvSpPr>
        <p:spPr>
          <a:xfrm>
            <a:off x="1154954" y="3124201"/>
            <a:ext cx="8825660" cy="1653180"/>
          </a:xfrm>
        </p:spPr>
        <p:txBody>
          <a:bodyPr rtlCol="0" anchor="b"/>
          <a:lstStyle>
            <a:lvl1pPr algn="l">
              <a:defRPr sz="4000" b="0" cap="none"/>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54954" y="4777381"/>
            <a:ext cx="8825659" cy="860400"/>
          </a:xfrm>
        </p:spPr>
        <p:txBody>
          <a:bodyPr rtlCol="0"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7D906608-F0A2-42C0-9F67-5FFB10CE285C}"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632947" y="1981200"/>
            <a:ext cx="2946866"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16" name="文字預留位置 3"/>
          <p:cNvSpPr>
            <a:spLocks noGrp="1"/>
          </p:cNvSpPr>
          <p:nvPr>
            <p:ph type="body" sz="half" idx="15" hasCustomPrompt="1"/>
          </p:nvPr>
        </p:nvSpPr>
        <p:spPr>
          <a:xfrm>
            <a:off x="652463" y="2667000"/>
            <a:ext cx="2927350"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文字預留位置 4"/>
          <p:cNvSpPr>
            <a:spLocks noGrp="1"/>
          </p:cNvSpPr>
          <p:nvPr>
            <p:ph type="body" sz="quarter" idx="3" hasCustomPrompt="1"/>
          </p:nvPr>
        </p:nvSpPr>
        <p:spPr>
          <a:xfrm>
            <a:off x="3883659" y="1981200"/>
            <a:ext cx="2936241"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19" name="文字預留位置 3"/>
          <p:cNvSpPr>
            <a:spLocks noGrp="1"/>
          </p:cNvSpPr>
          <p:nvPr>
            <p:ph type="body" sz="half" idx="16" hasCustomPrompt="1"/>
          </p:nvPr>
        </p:nvSpPr>
        <p:spPr>
          <a:xfrm>
            <a:off x="3873106" y="2667000"/>
            <a:ext cx="2946794"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4" name="文字預留位置 4"/>
          <p:cNvSpPr>
            <a:spLocks noGrp="1"/>
          </p:cNvSpPr>
          <p:nvPr>
            <p:ph type="body" sz="quarter" idx="13" hasCustomPrompt="1"/>
          </p:nvPr>
        </p:nvSpPr>
        <p:spPr>
          <a:xfrm>
            <a:off x="7124700" y="1981200"/>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0" name="文字預留位置 3"/>
          <p:cNvSpPr>
            <a:spLocks noGrp="1"/>
          </p:cNvSpPr>
          <p:nvPr>
            <p:ph type="body" sz="half" idx="17" hasCustomPrompt="1"/>
          </p:nvPr>
        </p:nvSpPr>
        <p:spPr>
          <a:xfrm>
            <a:off x="7124700" y="2667000"/>
            <a:ext cx="2932113" cy="3589338"/>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cxnSp>
        <p:nvCxnSpPr>
          <p:cNvPr id="17" name="直線接點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預留位置 3"/>
          <p:cNvSpPr>
            <a:spLocks noGrp="1"/>
          </p:cNvSpPr>
          <p:nvPr>
            <p:ph type="dt" sz="half" idx="10"/>
          </p:nvPr>
        </p:nvSpPr>
        <p:spPr/>
        <p:txBody>
          <a:bodyPr rtlCol="0"/>
          <a:lstStyle/>
          <a:p>
            <a:pPr rtl="0"/>
            <a:fld id="{C86041BE-775B-4A3B-8905-E3BBA65C7237}" type="datetime1">
              <a:rPr lang="zh-TW" altLang="en-US" noProof="0" smtClean="0"/>
              <a:t>2026/2/13</a:t>
            </a:fld>
            <a:endParaRPr lang="zh-TW" altLang="en-US" noProof="0"/>
          </a:p>
        </p:txBody>
      </p:sp>
      <p:sp>
        <p:nvSpPr>
          <p:cNvPr id="4"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sz="4200"/>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652463" y="4250949"/>
            <a:ext cx="2940050"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29" name="圖片預留位置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2" name="文字預留位置 3"/>
          <p:cNvSpPr>
            <a:spLocks noGrp="1"/>
          </p:cNvSpPr>
          <p:nvPr>
            <p:ph type="body" sz="half" idx="18" hasCustomPrompt="1"/>
          </p:nvPr>
        </p:nvSpPr>
        <p:spPr>
          <a:xfrm>
            <a:off x="652463" y="4827211"/>
            <a:ext cx="2940050"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文字預留位置 4"/>
          <p:cNvSpPr>
            <a:spLocks noGrp="1"/>
          </p:cNvSpPr>
          <p:nvPr>
            <p:ph type="body" sz="quarter" idx="3" hasCustomPrompt="1"/>
          </p:nvPr>
        </p:nvSpPr>
        <p:spPr>
          <a:xfrm>
            <a:off x="3889375" y="4250949"/>
            <a:ext cx="2930525"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30" name="圖片預留位置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3" name="文字預留位置 3"/>
          <p:cNvSpPr>
            <a:spLocks noGrp="1"/>
          </p:cNvSpPr>
          <p:nvPr>
            <p:ph type="body" sz="half" idx="19" hasCustomPrompt="1"/>
          </p:nvPr>
        </p:nvSpPr>
        <p:spPr>
          <a:xfrm>
            <a:off x="3888022" y="4827210"/>
            <a:ext cx="2934406"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14" name="文字預留位置 4"/>
          <p:cNvSpPr>
            <a:spLocks noGrp="1"/>
          </p:cNvSpPr>
          <p:nvPr>
            <p:ph type="body" sz="quarter" idx="13" hasCustomPrompt="1"/>
          </p:nvPr>
        </p:nvSpPr>
        <p:spPr>
          <a:xfrm>
            <a:off x="7124700" y="4250949"/>
            <a:ext cx="2932113"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31" name="圖片預留位置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24" name="文字預留位置 3"/>
          <p:cNvSpPr>
            <a:spLocks noGrp="1"/>
          </p:cNvSpPr>
          <p:nvPr>
            <p:ph type="body" sz="half" idx="20" hasCustomPrompt="1"/>
          </p:nvPr>
        </p:nvSpPr>
        <p:spPr>
          <a:xfrm>
            <a:off x="7124575" y="4827208"/>
            <a:ext cx="2935997" cy="659189"/>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cxnSp>
        <p:nvCxnSpPr>
          <p:cNvPr id="17" name="直線接點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直線接點​​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日期預留位置 3"/>
          <p:cNvSpPr>
            <a:spLocks noGrp="1"/>
          </p:cNvSpPr>
          <p:nvPr>
            <p:ph type="dt" sz="half" idx="10"/>
          </p:nvPr>
        </p:nvSpPr>
        <p:spPr/>
        <p:txBody>
          <a:bodyPr rtlCol="0"/>
          <a:lstStyle/>
          <a:p>
            <a:pPr rtl="0"/>
            <a:fld id="{5B5C4134-FBBF-45EC-B4EA-64868E906D6D}" type="datetime1">
              <a:rPr lang="zh-TW" altLang="en-US" noProof="0" smtClean="0"/>
              <a:t>2026/2/13</a:t>
            </a:fld>
            <a:endParaRPr lang="zh-TW" altLang="en-US" noProof="0"/>
          </a:p>
        </p:txBody>
      </p:sp>
      <p:sp>
        <p:nvSpPr>
          <p:cNvPr id="4"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直排文字預留位置 2"/>
          <p:cNvSpPr>
            <a:spLocks noGrp="1"/>
          </p:cNvSpPr>
          <p:nvPr>
            <p:ph type="body" orient="vert" idx="1" hasCustomPrompt="1"/>
          </p:nvPr>
        </p:nvSpPr>
        <p:spPr/>
        <p:txBody>
          <a:bodyPr vert="eaVert" rtlCol="0" anchor="t" anchorCtr="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E007DEB2-10A1-4C40-8DBE-E1B80C9D790E}"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304212" y="430213"/>
            <a:ext cx="1752601" cy="5826125"/>
          </a:xfrm>
        </p:spPr>
        <p:txBody>
          <a:bodyPr vert="eaVert" rtlCol="0" anchor="b" anchorCtr="0"/>
          <a:lstStyle/>
          <a:p>
            <a:pPr rtl="0"/>
            <a:r>
              <a:rPr lang="zh-TW" altLang="en-US" noProof="0"/>
              <a:t>按一下以編輯母片標題樣式</a:t>
            </a:r>
          </a:p>
        </p:txBody>
      </p:sp>
      <p:sp>
        <p:nvSpPr>
          <p:cNvPr id="3" name="直排文字預留位置 2"/>
          <p:cNvSpPr>
            <a:spLocks noGrp="1"/>
          </p:cNvSpPr>
          <p:nvPr>
            <p:ph type="body" orient="vert" idx="1" hasCustomPrompt="1"/>
          </p:nvPr>
        </p:nvSpPr>
        <p:spPr>
          <a:xfrm>
            <a:off x="652463" y="887414"/>
            <a:ext cx="7423149" cy="5368924"/>
          </a:xfrm>
        </p:spPr>
        <p:txBody>
          <a:bodyPr vert="eaVert"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B1C14ABF-22A3-4453-8565-1616707A5E3F}"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24AB4C04-FDBC-4D39-B1EA-33BECD9FD511}" type="datetime1">
              <a:rPr lang="zh-TW" altLang="en-US" smtClean="0"/>
              <a:t>2026/2/13</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975826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idx="1" hasCustomPrompt="1"/>
          </p:nvPr>
        </p:nvSpPr>
        <p:spPr/>
        <p:txBody>
          <a:bodyPr rtlCol="0"/>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10"/>
          </p:nvPr>
        </p:nvSpPr>
        <p:spPr/>
        <p:txBody>
          <a:bodyPr rtlCol="0"/>
          <a:lstStyle/>
          <a:p>
            <a:pPr rtl="0"/>
            <a:fld id="{C58F3553-FBF5-49BA-B13C-F6BDD5CD41E5}"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54956" y="2861733"/>
            <a:ext cx="8825657" cy="1915647"/>
          </a:xfrm>
        </p:spPr>
        <p:txBody>
          <a:bodyPr rtlCol="0" anchor="b"/>
          <a:lstStyle>
            <a:lvl1pPr algn="l">
              <a:defRPr sz="4000" b="0" cap="none"/>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54955" y="4777381"/>
            <a:ext cx="8825658" cy="860400"/>
          </a:xfrm>
        </p:spPr>
        <p:txBody>
          <a:bodyPr rtlCol="0"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noProof="0"/>
              <a:t>編輯母片文字樣式</a:t>
            </a:r>
          </a:p>
        </p:txBody>
      </p:sp>
      <p:sp>
        <p:nvSpPr>
          <p:cNvPr id="4" name="日期預留位置 3"/>
          <p:cNvSpPr>
            <a:spLocks noGrp="1"/>
          </p:cNvSpPr>
          <p:nvPr>
            <p:ph type="dt" sz="half" idx="10"/>
          </p:nvPr>
        </p:nvSpPr>
        <p:spPr/>
        <p:txBody>
          <a:bodyPr rtlCol="0"/>
          <a:lstStyle/>
          <a:p>
            <a:pPr rtl="0"/>
            <a:fld id="{3E88393F-DBB6-45A4-A1DC-9CC5C47A907C}" type="datetime1">
              <a:rPr lang="zh-TW" altLang="en-US" noProof="0" smtClean="0"/>
              <a:t>2026/2/13</a:t>
            </a:fld>
            <a:endParaRPr lang="zh-TW" altLang="en-US" noProof="0"/>
          </a:p>
        </p:txBody>
      </p:sp>
      <p:sp>
        <p:nvSpPr>
          <p:cNvPr id="5" name="頁尾預留位置 4"/>
          <p:cNvSpPr>
            <a:spLocks noGrp="1"/>
          </p:cNvSpPr>
          <p:nvPr>
            <p:ph type="ftr" sz="quarter" idx="11"/>
          </p:nvPr>
        </p:nvSpPr>
        <p:spPr/>
        <p:txBody>
          <a:bodyPr rtlCol="0"/>
          <a:lstStyle/>
          <a:p>
            <a:pPr rtl="0"/>
            <a:endParaRPr lang="zh-TW" altLang="en-US" noProof="0"/>
          </a:p>
        </p:txBody>
      </p:sp>
      <p:sp>
        <p:nvSpPr>
          <p:cNvPr id="6" name="投影片編號預留位置 5"/>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3" name="內容預留位置 2"/>
          <p:cNvSpPr>
            <a:spLocks noGrp="1"/>
          </p:cNvSpPr>
          <p:nvPr>
            <p:ph sz="half" idx="1" hasCustomPrompt="1"/>
          </p:nvPr>
        </p:nvSpPr>
        <p:spPr>
          <a:xfrm>
            <a:off x="1103312" y="2060575"/>
            <a:ext cx="4396339" cy="4195763"/>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內容預留位置 3"/>
          <p:cNvSpPr>
            <a:spLocks noGrp="1"/>
          </p:cNvSpPr>
          <p:nvPr>
            <p:ph sz="half" idx="2" hasCustomPrompt="1"/>
          </p:nvPr>
        </p:nvSpPr>
        <p:spPr>
          <a:xfrm>
            <a:off x="5654493" y="2056092"/>
            <a:ext cx="4396341" cy="4200245"/>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日期預留位置 4"/>
          <p:cNvSpPr>
            <a:spLocks noGrp="1"/>
          </p:cNvSpPr>
          <p:nvPr>
            <p:ph type="dt" sz="half" idx="10"/>
          </p:nvPr>
        </p:nvSpPr>
        <p:spPr/>
        <p:txBody>
          <a:bodyPr rtlCol="0"/>
          <a:lstStyle/>
          <a:p>
            <a:pPr rtl="0"/>
            <a:fld id="{B1F3C563-ADF8-400B-A236-C5BAEA2E8E9C}" type="datetime1">
              <a:rPr lang="zh-TW" altLang="en-US" noProof="0" smtClean="0"/>
              <a:t>2026/2/13</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lvl1pPr>
              <a:defRPr/>
            </a:lvl1pPr>
          </a:lstStyle>
          <a:p>
            <a:pPr rtl="0"/>
            <a:r>
              <a:rPr lang="zh-TW" altLang="en-US" noProof="0"/>
              <a:t>按一下以編輯母片標題樣式</a:t>
            </a:r>
          </a:p>
        </p:txBody>
      </p:sp>
      <p:sp>
        <p:nvSpPr>
          <p:cNvPr id="3" name="文字預留位置 2"/>
          <p:cNvSpPr>
            <a:spLocks noGrp="1"/>
          </p:cNvSpPr>
          <p:nvPr>
            <p:ph type="body" idx="1" hasCustomPrompt="1"/>
          </p:nvPr>
        </p:nvSpPr>
        <p:spPr>
          <a:xfrm>
            <a:off x="1103313" y="1905000"/>
            <a:ext cx="4396338"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4" name="內容預留位置 3"/>
          <p:cNvSpPr>
            <a:spLocks noGrp="1"/>
          </p:cNvSpPr>
          <p:nvPr>
            <p:ph sz="half" idx="2" hasCustomPrompt="1"/>
          </p:nvPr>
        </p:nvSpPr>
        <p:spPr>
          <a:xfrm>
            <a:off x="1103312"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5" name="文字預留位置 4"/>
          <p:cNvSpPr>
            <a:spLocks noGrp="1"/>
          </p:cNvSpPr>
          <p:nvPr>
            <p:ph type="body" sz="quarter" idx="3" hasCustomPrompt="1"/>
          </p:nvPr>
        </p:nvSpPr>
        <p:spPr>
          <a:xfrm>
            <a:off x="5654495" y="1905000"/>
            <a:ext cx="439633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noProof="0"/>
              <a:t>編輯母片文字樣式</a:t>
            </a:r>
          </a:p>
        </p:txBody>
      </p:sp>
      <p:sp>
        <p:nvSpPr>
          <p:cNvPr id="6" name="內容預留位置 5"/>
          <p:cNvSpPr>
            <a:spLocks noGrp="1"/>
          </p:cNvSpPr>
          <p:nvPr>
            <p:ph sz="quarter" idx="4" hasCustomPrompt="1"/>
          </p:nvPr>
        </p:nvSpPr>
        <p:spPr>
          <a:xfrm>
            <a:off x="5654495" y="2514600"/>
            <a:ext cx="4396339" cy="3741738"/>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7" name="日期預留位置 6"/>
          <p:cNvSpPr>
            <a:spLocks noGrp="1"/>
          </p:cNvSpPr>
          <p:nvPr>
            <p:ph type="dt" sz="half" idx="10"/>
          </p:nvPr>
        </p:nvSpPr>
        <p:spPr/>
        <p:txBody>
          <a:bodyPr rtlCol="0"/>
          <a:lstStyle/>
          <a:p>
            <a:pPr rtl="0"/>
            <a:fld id="{5DF0D5CE-CD20-405F-AC5B-38D98815B57A}" type="datetime1">
              <a:rPr lang="zh-TW" altLang="en-US" noProof="0" smtClean="0"/>
              <a:t>2026/2/13</a:t>
            </a:fld>
            <a:endParaRPr lang="zh-TW" altLang="en-US" noProof="0"/>
          </a:p>
        </p:txBody>
      </p:sp>
      <p:sp>
        <p:nvSpPr>
          <p:cNvPr id="8" name="頁尾預留位置 7"/>
          <p:cNvSpPr>
            <a:spLocks noGrp="1"/>
          </p:cNvSpPr>
          <p:nvPr>
            <p:ph type="ftr" sz="quarter" idx="11"/>
          </p:nvPr>
        </p:nvSpPr>
        <p:spPr/>
        <p:txBody>
          <a:bodyPr rtlCol="0"/>
          <a:lstStyle/>
          <a:p>
            <a:pPr rtl="0"/>
            <a:endParaRPr lang="zh-TW" altLang="en-US" noProof="0"/>
          </a:p>
        </p:txBody>
      </p:sp>
      <p:sp>
        <p:nvSpPr>
          <p:cNvPr id="9" name="投影片編號預留位置 8"/>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noProof="0"/>
              <a:t>按一下以編輯母片標題樣式</a:t>
            </a:r>
          </a:p>
        </p:txBody>
      </p:sp>
      <p:sp>
        <p:nvSpPr>
          <p:cNvPr id="7" name="日期預留位置 2"/>
          <p:cNvSpPr>
            <a:spLocks noGrp="1"/>
          </p:cNvSpPr>
          <p:nvPr>
            <p:ph type="dt" sz="half" idx="10"/>
          </p:nvPr>
        </p:nvSpPr>
        <p:spPr/>
        <p:txBody>
          <a:bodyPr rtlCol="0"/>
          <a:lstStyle/>
          <a:p>
            <a:pPr rtl="0"/>
            <a:fld id="{5D957A04-9FC1-439C-8075-C219F9A548A9}" type="datetime1">
              <a:rPr lang="zh-TW" altLang="en-US" noProof="0" smtClean="0"/>
              <a:t>2026/2/13</a:t>
            </a:fld>
            <a:endParaRPr lang="zh-TW" altLang="en-US" noProof="0"/>
          </a:p>
        </p:txBody>
      </p:sp>
      <p:sp>
        <p:nvSpPr>
          <p:cNvPr id="5" name="頁尾預留位置 3"/>
          <p:cNvSpPr>
            <a:spLocks noGrp="1"/>
          </p:cNvSpPr>
          <p:nvPr>
            <p:ph type="ftr" sz="quarter" idx="11"/>
          </p:nvPr>
        </p:nvSpPr>
        <p:spPr/>
        <p:txBody>
          <a:bodyPr rtlCol="0"/>
          <a:lstStyle/>
          <a:p>
            <a:pPr rtl="0"/>
            <a:endParaRPr lang="zh-TW" altLang="en-US" noProof="0"/>
          </a:p>
        </p:txBody>
      </p:sp>
      <p:sp>
        <p:nvSpPr>
          <p:cNvPr id="6" name="投影片編號預留位置 4"/>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日期預留位置 1"/>
          <p:cNvSpPr>
            <a:spLocks noGrp="1"/>
          </p:cNvSpPr>
          <p:nvPr>
            <p:ph type="dt" sz="half" idx="10"/>
          </p:nvPr>
        </p:nvSpPr>
        <p:spPr/>
        <p:txBody>
          <a:bodyPr rtlCol="0"/>
          <a:lstStyle/>
          <a:p>
            <a:pPr rtl="0"/>
            <a:fld id="{7ED66E21-D181-4477-A9C2-933BC8CE5925}" type="datetime1">
              <a:rPr lang="zh-TW" altLang="en-US" noProof="0" smtClean="0"/>
              <a:t>2026/2/13</a:t>
            </a:fld>
            <a:endParaRPr lang="zh-TW" altLang="en-US" noProof="0"/>
          </a:p>
        </p:txBody>
      </p:sp>
      <p:sp>
        <p:nvSpPr>
          <p:cNvPr id="5" name="頁尾預留位置 2"/>
          <p:cNvSpPr>
            <a:spLocks noGrp="1"/>
          </p:cNvSpPr>
          <p:nvPr>
            <p:ph type="ftr" sz="quarter" idx="11"/>
          </p:nvPr>
        </p:nvSpPr>
        <p:spPr/>
        <p:txBody>
          <a:bodyPr rtlCol="0"/>
          <a:lstStyle/>
          <a:p>
            <a:pPr rtl="0"/>
            <a:endParaRPr lang="zh-TW" altLang="en-US" noProof="0"/>
          </a:p>
        </p:txBody>
      </p:sp>
      <p:sp>
        <p:nvSpPr>
          <p:cNvPr id="6" name="投影片編號預留位置 3"/>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54954" y="1447800"/>
            <a:ext cx="3401064" cy="1447800"/>
          </a:xfrm>
        </p:spPr>
        <p:txBody>
          <a:bodyPr rtlCol="0" anchor="b"/>
          <a:lstStyle>
            <a:lvl1pPr algn="l">
              <a:defRPr sz="2400" b="0"/>
            </a:lvl1pPr>
          </a:lstStyle>
          <a:p>
            <a:pPr rtl="0"/>
            <a:r>
              <a:rPr lang="zh-TW" altLang="en-US" noProof="0"/>
              <a:t>按一下以編輯母片標題樣式</a:t>
            </a:r>
          </a:p>
        </p:txBody>
      </p:sp>
      <p:sp>
        <p:nvSpPr>
          <p:cNvPr id="3" name="內容預留位置 2"/>
          <p:cNvSpPr>
            <a:spLocks noGrp="1"/>
          </p:cNvSpPr>
          <p:nvPr>
            <p:ph idx="1" hasCustomPrompt="1"/>
          </p:nvPr>
        </p:nvSpPr>
        <p:spPr>
          <a:xfrm>
            <a:off x="4784616" y="1447800"/>
            <a:ext cx="5195997" cy="4572000"/>
          </a:xfrm>
        </p:spPr>
        <p:txBody>
          <a:bodyPr rtlCol="0"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文字預留位置 3"/>
          <p:cNvSpPr>
            <a:spLocks noGrp="1"/>
          </p:cNvSpPr>
          <p:nvPr>
            <p:ph type="body" sz="half" idx="2" hasCustomPrompt="1"/>
          </p:nvPr>
        </p:nvSpPr>
        <p:spPr>
          <a:xfrm>
            <a:off x="1154954" y="3129280"/>
            <a:ext cx="3401063" cy="2895599"/>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7" name="日期預留位置 4"/>
          <p:cNvSpPr>
            <a:spLocks noGrp="1"/>
          </p:cNvSpPr>
          <p:nvPr>
            <p:ph type="dt" sz="half" idx="10"/>
          </p:nvPr>
        </p:nvSpPr>
        <p:spPr/>
        <p:txBody>
          <a:bodyPr rtlCol="0"/>
          <a:lstStyle/>
          <a:p>
            <a:pPr rtl="0"/>
            <a:fld id="{C21E19DD-15F5-4272-8D3A-7B4DA7A1AB69}" type="datetime1">
              <a:rPr lang="zh-TW" altLang="en-US" noProof="0" smtClean="0"/>
              <a:t>2026/2/13</a:t>
            </a:fld>
            <a:endParaRPr lang="zh-TW" altLang="en-US" noProof="0"/>
          </a:p>
        </p:txBody>
      </p:sp>
      <p:sp>
        <p:nvSpPr>
          <p:cNvPr id="5" name="頁尾預留位置 5"/>
          <p:cNvSpPr>
            <a:spLocks noGrp="1"/>
          </p:cNvSpPr>
          <p:nvPr>
            <p:ph type="ftr" sz="quarter" idx="11"/>
          </p:nvPr>
        </p:nvSpPr>
        <p:spPr/>
        <p:txBody>
          <a:bodyPr rtlCol="0"/>
          <a:lstStyle/>
          <a:p>
            <a:pPr rtl="0"/>
            <a:endParaRPr lang="zh-TW" altLang="en-US" noProof="0"/>
          </a:p>
        </p:txBody>
      </p:sp>
      <p:sp>
        <p:nvSpPr>
          <p:cNvPr id="6"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53907" y="1854192"/>
            <a:ext cx="5092906" cy="1574808"/>
          </a:xfrm>
        </p:spPr>
        <p:txBody>
          <a:bodyPr rtlCol="0" anchor="b">
            <a:normAutofit/>
          </a:bodyPr>
          <a:lstStyle>
            <a:lvl1pPr algn="l">
              <a:defRPr sz="3600" b="0"/>
            </a:lvl1pPr>
          </a:lstStyle>
          <a:p>
            <a:pPr rtl="0"/>
            <a:r>
              <a:rPr lang="zh-TW" altLang="en-US" noProof="0"/>
              <a:t>按一下以編輯母片標題樣式</a:t>
            </a:r>
          </a:p>
        </p:txBody>
      </p:sp>
      <p:sp>
        <p:nvSpPr>
          <p:cNvPr id="3" name="圖片預留位置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zh-TW" altLang="en-US" noProof="0"/>
              <a:t>按一下圖示以新增圖片</a:t>
            </a:r>
          </a:p>
        </p:txBody>
      </p:sp>
      <p:sp>
        <p:nvSpPr>
          <p:cNvPr id="4" name="文字預留位置 3"/>
          <p:cNvSpPr>
            <a:spLocks noGrp="1"/>
          </p:cNvSpPr>
          <p:nvPr>
            <p:ph type="body" sz="half" idx="2" hasCustomPrompt="1"/>
          </p:nvPr>
        </p:nvSpPr>
        <p:spPr>
          <a:xfrm>
            <a:off x="1154954" y="3657600"/>
            <a:ext cx="5084979" cy="1371600"/>
          </a:xfrm>
        </p:spPr>
        <p:txBody>
          <a:bodyPr rtlCol="0">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noProof="0"/>
              <a:t>編輯母片文字樣式</a:t>
            </a:r>
          </a:p>
        </p:txBody>
      </p:sp>
      <p:sp>
        <p:nvSpPr>
          <p:cNvPr id="5" name="日期預留位置 4"/>
          <p:cNvSpPr>
            <a:spLocks noGrp="1"/>
          </p:cNvSpPr>
          <p:nvPr>
            <p:ph type="dt" sz="half" idx="10"/>
          </p:nvPr>
        </p:nvSpPr>
        <p:spPr/>
        <p:txBody>
          <a:bodyPr rtlCol="0"/>
          <a:lstStyle/>
          <a:p>
            <a:pPr rtl="0"/>
            <a:fld id="{820AAE1B-1979-4401-A74D-04CD706310EE}" type="datetime1">
              <a:rPr lang="zh-TW" altLang="en-US" noProof="0" smtClean="0"/>
              <a:t>2026/2/13</a:t>
            </a:fld>
            <a:endParaRPr lang="zh-TW" altLang="en-US" noProof="0"/>
          </a:p>
        </p:txBody>
      </p:sp>
      <p:sp>
        <p:nvSpPr>
          <p:cNvPr id="6" name="頁尾預留位置 5"/>
          <p:cNvSpPr>
            <a:spLocks noGrp="1"/>
          </p:cNvSpPr>
          <p:nvPr>
            <p:ph type="ftr" sz="quarter" idx="11"/>
          </p:nvPr>
        </p:nvSpPr>
        <p:spPr/>
        <p:txBody>
          <a:bodyPr rtlCol="0"/>
          <a:lstStyle/>
          <a:p>
            <a:pPr rtl="0"/>
            <a:endParaRPr lang="zh-TW" altLang="en-US" noProof="0"/>
          </a:p>
        </p:txBody>
      </p:sp>
      <p:sp>
        <p:nvSpPr>
          <p:cNvPr id="7" name="投影片編號預留位置 6"/>
          <p:cNvSpPr>
            <a:spLocks noGrp="1"/>
          </p:cNvSpPr>
          <p:nvPr>
            <p:ph type="sldNum" sz="quarter" idx="12"/>
          </p:nvPr>
        </p:nvSpPr>
        <p:spPr/>
        <p:txBody>
          <a:bodyPr rtlCol="0"/>
          <a:lstStyle/>
          <a:p>
            <a:pPr rtl="0"/>
            <a:fld id="{D57F1E4F-1CFF-5643-939E-02111984F565}" type="slidenum">
              <a:rPr lang="en-US" altLang="zh-TW" noProof="0" smtClean="0"/>
              <a:t>‹#›</a:t>
            </a:fld>
            <a:endParaRPr lang="zh-TW"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圖片 7"/>
          <p:cNvPicPr>
            <a:picLocks noChangeAspect="1"/>
          </p:cNvPicPr>
          <p:nvPr/>
        </p:nvPicPr>
        <p:blipFill rotWithShape="1">
          <a:blip r:embed="rId20">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圖片 6"/>
          <p:cNvPicPr>
            <a:picLocks noChangeAspect="1"/>
          </p:cNvPicPr>
          <p:nvPr/>
        </p:nvPicPr>
        <p:blipFill rotWithShape="1">
          <a:blip r:embed="rId21">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橢圓​​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圖片 8"/>
          <p:cNvPicPr>
            <a:picLocks noChangeAspect="1"/>
          </p:cNvPicPr>
          <p:nvPr/>
        </p:nvPicPr>
        <p:blipFill rotWithShape="1">
          <a:blip r:embed="rId22">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圖片 9"/>
          <p:cNvPicPr>
            <a:picLocks noChangeAspect="1"/>
          </p:cNvPicPr>
          <p:nvPr/>
        </p:nvPicPr>
        <p:blipFill rotWithShape="1">
          <a:blip r:embed="rId23">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矩形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標題預留位置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pPr rtl="0"/>
            <a:r>
              <a:rPr lang="zh-TW" altLang="en-US" noProof="0"/>
              <a:t>按一下以編輯母片標題樣式</a:t>
            </a:r>
          </a:p>
        </p:txBody>
      </p:sp>
      <p:sp>
        <p:nvSpPr>
          <p:cNvPr id="3" name="文字預留位置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rtl="0"/>
            <a:r>
              <a:rPr lang="zh-TW" altLang="en-US" noProof="0"/>
              <a:t>編輯母片文字樣式</a:t>
            </a:r>
          </a:p>
          <a:p>
            <a:pPr lvl="1" rtl="0"/>
            <a:r>
              <a:rPr lang="zh-TW" altLang="en-US" noProof="0"/>
              <a:t>第二層</a:t>
            </a:r>
          </a:p>
          <a:p>
            <a:pPr lvl="2" rtl="0"/>
            <a:r>
              <a:rPr lang="zh-TW" altLang="en-US" noProof="0"/>
              <a:t>第三層</a:t>
            </a:r>
          </a:p>
          <a:p>
            <a:pPr lvl="3" rtl="0"/>
            <a:r>
              <a:rPr lang="zh-TW" altLang="en-US" noProof="0"/>
              <a:t>第四層</a:t>
            </a:r>
          </a:p>
          <a:p>
            <a:pPr lvl="4" rtl="0"/>
            <a:r>
              <a:rPr lang="zh-TW" altLang="en-US" noProof="0"/>
              <a:t>第五層</a:t>
            </a:r>
          </a:p>
        </p:txBody>
      </p:sp>
      <p:sp>
        <p:nvSpPr>
          <p:cNvPr id="4" name="日期預留位置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fld id="{C3A02FB7-37F2-4CDF-B94D-6FFD7108A04C}" type="datetime1">
              <a:rPr lang="zh-TW" altLang="en-US" smtClean="0"/>
              <a:t>2026/2/13</a:t>
            </a:fld>
            <a:endParaRPr lang="zh-TW" altLang="en-US" dirty="0"/>
          </a:p>
        </p:txBody>
      </p:sp>
      <p:sp>
        <p:nvSpPr>
          <p:cNvPr id="5" name="頁尾預留位置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Microsoft JhengHei UI" panose="020B0604030504040204" pitchFamily="34" charset="-120"/>
                <a:ea typeface="Microsoft JhengHei UI" panose="020B0604030504040204" pitchFamily="34" charset="-120"/>
              </a:defRPr>
            </a:lvl1pPr>
          </a:lstStyle>
          <a:p>
            <a:endParaRPr lang="zh-TW" altLang="en-US"/>
          </a:p>
        </p:txBody>
      </p:sp>
      <p:sp>
        <p:nvSpPr>
          <p:cNvPr id="6" name="投影片編號預留位置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Microsoft JhengHei UI" panose="020B0604030504040204" pitchFamily="34" charset="-120"/>
                <a:ea typeface="Microsoft JhengHei UI" panose="020B0604030504040204" pitchFamily="34" charset="-120"/>
              </a:defRPr>
            </a:lvl1pPr>
          </a:lstStyle>
          <a:p>
            <a:fld id="{D57F1E4F-1CFF-5643-939E-02111984F565}" type="slidenum">
              <a:rPr lang="en-US" altLang="zh-TW" smtClean="0"/>
              <a:pPr/>
              <a:t>‹#›</a:t>
            </a:fld>
            <a:endParaRPr lang="zh-TW"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 id="2147483671" r:id="rId18"/>
  </p:sldLayoutIdLst>
  <p:hf hdr="0" ftr="0" dt="0"/>
  <p:txStyles>
    <p:title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icrosoft JhengHei UI" panose="020B0604030504040204" pitchFamily="34" charset="-120"/>
          <a:ea typeface="Microsoft JhengHei UI" panose="020B0604030504040204" pitchFamily="34" charset="-120"/>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icrosoft JhengHei UI" panose="020B0604030504040204" pitchFamily="34" charset="-120"/>
          <a:ea typeface="Microsoft JhengHei UI" panose="020B0604030504040204" pitchFamily="34" charset="-120"/>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icrosoft JhengHei UI" panose="020B0604030504040204" pitchFamily="34" charset="-120"/>
          <a:ea typeface="Microsoft JhengHei UI" panose="020B0604030504040204" pitchFamily="34" charset="-120"/>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icrosoft JhengHei UI" panose="020B0604030504040204" pitchFamily="34" charset="-120"/>
          <a:ea typeface="Microsoft JhengHei UI" panose="020B0604030504040204" pitchFamily="34" charset="-120"/>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icrosoft JhengHei UI" panose="020B0604030504040204" pitchFamily="34" charset="-120"/>
          <a:ea typeface="Microsoft JhengHei UI" panose="020B0604030504040204" pitchFamily="34" charset="-120"/>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hyperlink" Target="mailto:luarn@mail.ntust.edu.tw" TargetMode="Externa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themeisle.com/blog/rss-feeds-list/" TargetMode="Externa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hyperlink" Target="https://developers.facebook.com/docs/graph-api/" TargetMode="Externa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www.privacypolicies.com/" TargetMode="External"/><Relationship Id="rId1" Type="http://schemas.openxmlformats.org/officeDocument/2006/relationships/slideLayout" Target="../slideLayouts/slideLayout6.xml"/><Relationship Id="rId4" Type="http://schemas.openxmlformats.org/officeDocument/2006/relationships/hyperlink" Target="https://blog.niclin.tw/2019/01/05/%E5%A5%BD%E7%94%A8%E7%9A%84%E9%9A%B1%E7%A7%81%E6%AC%8A%E6%94%BF%E7%AD%96-url-%E8%87%AA%E5%8B%95%E7%94%9F%E6%88%9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hyperlink" Target="https://www.privacypolicies.com/live/6aa9b474-2788-40dd-b2ce-03cf724cf64d" TargetMode="External"/><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icloud.com/shortcuts/7d8dd54d49214a69aab441e62fab7ef4" TargetMode="External"/><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elevenlabs.io/app/agents/agents" TargetMode="External"/><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7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hyperlink" Target="https://creativecommons.org/licenses/by-sa/3.0/" TargetMode="External"/><Relationship Id="rId4" Type="http://schemas.openxmlformats.org/officeDocument/2006/relationships/hyperlink" Target="https://selfhosted.libhunt.com/n8n-alternatives"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1</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4932733" y="2851406"/>
            <a:ext cx="6104964" cy="1446550"/>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Advanced Introduction to n8n</a:t>
            </a:r>
            <a:endParaRPr lang="zh-TW" altLang="en-US"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
        <p:nvSpPr>
          <p:cNvPr id="3" name="矩形 6">
            <a:extLst>
              <a:ext uri="{FF2B5EF4-FFF2-40B4-BE49-F238E27FC236}">
                <a16:creationId xmlns:a16="http://schemas.microsoft.com/office/drawing/2014/main" id="{14709C94-B77E-2C81-F93E-39CF69490FE6}"/>
              </a:ext>
            </a:extLst>
          </p:cNvPr>
          <p:cNvSpPr/>
          <p:nvPr/>
        </p:nvSpPr>
        <p:spPr>
          <a:xfrm>
            <a:off x="5365703" y="5208369"/>
            <a:ext cx="3992935" cy="646331"/>
          </a:xfrm>
          <a:prstGeom prst="rect">
            <a:avLst/>
          </a:prstGeom>
        </p:spPr>
        <p:txBody>
          <a:bodyPr wrap="square">
            <a:spAutoFit/>
          </a:bodyPr>
          <a:lstStyle/>
          <a:p>
            <a:r>
              <a:rPr lang="en-US" altLang="zh-TW" dirty="0">
                <a:solidFill>
                  <a:srgbClr val="FFCCFF"/>
                </a:solidFill>
                <a:latin typeface="Hack" panose="020B0609030202020204" pitchFamily="49" charset="0"/>
                <a:ea typeface="Hack" panose="020B0609030202020204" pitchFamily="49" charset="0"/>
                <a:cs typeface="Hack" panose="020B0609030202020204" pitchFamily="49" charset="0"/>
              </a:rPr>
              <a:t>Prof. Pin Luarn</a:t>
            </a:r>
          </a:p>
          <a:p>
            <a:r>
              <a:rPr lang="en-US" altLang="zh-TW" dirty="0">
                <a:solidFill>
                  <a:srgbClr val="FFCCFF"/>
                </a:solidFill>
                <a:latin typeface="Hack" panose="020B0609030202020204" pitchFamily="49" charset="0"/>
                <a:ea typeface="Hack" panose="020B0609030202020204" pitchFamily="49" charset="0"/>
                <a:cs typeface="Hack" panose="020B0609030202020204" pitchFamily="49" charset="0"/>
                <a:hlinkClick r:id="rId6">
                  <a:extLst>
                    <a:ext uri="{A12FA001-AC4F-418D-AE19-62706E023703}">
                      <ahyp:hlinkClr xmlns:ahyp="http://schemas.microsoft.com/office/drawing/2018/hyperlinkcolor" val="tx"/>
                    </a:ext>
                  </a:extLst>
                </a:hlinkClick>
              </a:rPr>
              <a:t>luarn@mail.ntust.edu.tw</a:t>
            </a:r>
            <a:endParaRPr lang="en-US" altLang="zh-TW" dirty="0">
              <a:solidFill>
                <a:srgbClr val="FFCCFF"/>
              </a:solidFill>
              <a:latin typeface="Hack" panose="020B0609030202020204" pitchFamily="49" charset="0"/>
              <a:ea typeface="Hack" panose="020B0609030202020204" pitchFamily="49" charset="0"/>
              <a:cs typeface="Hack" panose="020B0609030202020204" pitchFamily="49" charset="0"/>
            </a:endParaRPr>
          </a:p>
        </p:txBody>
      </p:sp>
    </p:spTree>
    <p:extLst>
      <p:ext uri="{BB962C8B-B14F-4D97-AF65-F5344CB8AC3E}">
        <p14:creationId xmlns:p14="http://schemas.microsoft.com/office/powerpoint/2010/main" val="23103674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10</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4977490" y="1690062"/>
            <a:ext cx="6104964" cy="3477875"/>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 </a:t>
            </a:r>
          </a:p>
          <a:p>
            <a:pPr algn="ct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Chat_cal.json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Connect to your </a:t>
            </a:r>
          </a:p>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Google Calendar</a:t>
            </a: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2225406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11</a:t>
            </a:fld>
            <a:endParaRPr lang="zh-TW" altLang="en-US" noProof="0"/>
          </a:p>
        </p:txBody>
      </p:sp>
      <p:pic>
        <p:nvPicPr>
          <p:cNvPr id="4" name="圖片 3">
            <a:extLst>
              <a:ext uri="{FF2B5EF4-FFF2-40B4-BE49-F238E27FC236}">
                <a16:creationId xmlns:a16="http://schemas.microsoft.com/office/drawing/2014/main" id="{6A3D9B3E-163C-D397-AFC9-164F7895A569}"/>
              </a:ext>
            </a:extLst>
          </p:cNvPr>
          <p:cNvPicPr>
            <a:picLocks noChangeAspect="1"/>
          </p:cNvPicPr>
          <p:nvPr/>
        </p:nvPicPr>
        <p:blipFill>
          <a:blip r:embed="rId2"/>
          <a:stretch>
            <a:fillRect/>
          </a:stretch>
        </p:blipFill>
        <p:spPr>
          <a:xfrm>
            <a:off x="409411" y="1408196"/>
            <a:ext cx="5686589" cy="42261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A83088E1-B1B7-D40D-AE7F-F6394039D7A0}"/>
              </a:ext>
            </a:extLst>
          </p:cNvPr>
          <p:cNvSpPr/>
          <p:nvPr/>
        </p:nvSpPr>
        <p:spPr>
          <a:xfrm>
            <a:off x="5293894" y="2547021"/>
            <a:ext cx="673770" cy="35258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圖片 6">
            <a:extLst>
              <a:ext uri="{FF2B5EF4-FFF2-40B4-BE49-F238E27FC236}">
                <a16:creationId xmlns:a16="http://schemas.microsoft.com/office/drawing/2014/main" id="{EC9C4B4B-7AC4-D858-D41B-E4451B1E3635}"/>
              </a:ext>
            </a:extLst>
          </p:cNvPr>
          <p:cNvPicPr>
            <a:picLocks noChangeAspect="1"/>
          </p:cNvPicPr>
          <p:nvPr/>
        </p:nvPicPr>
        <p:blipFill>
          <a:blip r:embed="rId3"/>
          <a:stretch>
            <a:fillRect/>
          </a:stretch>
        </p:blipFill>
        <p:spPr>
          <a:xfrm>
            <a:off x="6633883" y="207126"/>
            <a:ext cx="3525252" cy="64443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13">
            <a:extLst>
              <a:ext uri="{FF2B5EF4-FFF2-40B4-BE49-F238E27FC236}">
                <a16:creationId xmlns:a16="http://schemas.microsoft.com/office/drawing/2014/main" id="{A6DC1E3E-BCA4-B02E-F023-2A5604498B9F}"/>
              </a:ext>
            </a:extLst>
          </p:cNvPr>
          <p:cNvSpPr/>
          <p:nvPr/>
        </p:nvSpPr>
        <p:spPr>
          <a:xfrm>
            <a:off x="6662642" y="1439027"/>
            <a:ext cx="1683736" cy="48861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00447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12</a:t>
            </a:fld>
            <a:endParaRPr lang="zh-TW" altLang="en-US" noProof="0"/>
          </a:p>
        </p:txBody>
      </p:sp>
      <p:pic>
        <p:nvPicPr>
          <p:cNvPr id="4" name="圖片 3">
            <a:extLst>
              <a:ext uri="{FF2B5EF4-FFF2-40B4-BE49-F238E27FC236}">
                <a16:creationId xmlns:a16="http://schemas.microsoft.com/office/drawing/2014/main" id="{175F0A94-3402-A3D8-35CF-B38CB1F8B2A0}"/>
              </a:ext>
            </a:extLst>
          </p:cNvPr>
          <p:cNvPicPr>
            <a:picLocks noChangeAspect="1"/>
          </p:cNvPicPr>
          <p:nvPr/>
        </p:nvPicPr>
        <p:blipFill>
          <a:blip r:embed="rId2"/>
          <a:stretch>
            <a:fillRect/>
          </a:stretch>
        </p:blipFill>
        <p:spPr>
          <a:xfrm>
            <a:off x="594828" y="156713"/>
            <a:ext cx="10176811" cy="6544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13">
            <a:extLst>
              <a:ext uri="{FF2B5EF4-FFF2-40B4-BE49-F238E27FC236}">
                <a16:creationId xmlns:a16="http://schemas.microsoft.com/office/drawing/2014/main" id="{EA4D4C3C-BE57-E27B-88C8-9A0181501CA7}"/>
              </a:ext>
            </a:extLst>
          </p:cNvPr>
          <p:cNvSpPr/>
          <p:nvPr/>
        </p:nvSpPr>
        <p:spPr>
          <a:xfrm>
            <a:off x="9510672" y="2266616"/>
            <a:ext cx="1173370" cy="3803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文字方塊 9">
            <a:extLst>
              <a:ext uri="{FF2B5EF4-FFF2-40B4-BE49-F238E27FC236}">
                <a16:creationId xmlns:a16="http://schemas.microsoft.com/office/drawing/2014/main" id="{B81F2215-1075-63CF-0B2B-E283E8F3C171}"/>
              </a:ext>
            </a:extLst>
          </p:cNvPr>
          <p:cNvSpPr txBox="1"/>
          <p:nvPr/>
        </p:nvSpPr>
        <p:spPr>
          <a:xfrm>
            <a:off x="7559845" y="2917992"/>
            <a:ext cx="4810549" cy="1077218"/>
          </a:xfrm>
          <a:prstGeom prst="rect">
            <a:avLst/>
          </a:prstGeom>
          <a:noFill/>
        </p:spPr>
        <p:txBody>
          <a:bodyPr wrap="square">
            <a:spAutoFit/>
          </a:bodyPr>
          <a:lstStyle/>
          <a:p>
            <a:r>
              <a:rPr lang="en-US" altLang="zh-TW" sz="3200" b="1" dirty="0">
                <a:solidFill>
                  <a:srgbClr val="FF0000"/>
                </a:solidFill>
              </a:rPr>
              <a:t>you can import the workflow from here.</a:t>
            </a:r>
            <a:endParaRPr lang="zh-TW" altLang="en-US" sz="3200" b="1" dirty="0">
              <a:solidFill>
                <a:srgbClr val="FF0000"/>
              </a:solidFill>
            </a:endParaRPr>
          </a:p>
        </p:txBody>
      </p:sp>
      <p:sp>
        <p:nvSpPr>
          <p:cNvPr id="11" name="Rectangle: Rounded Corners 13">
            <a:extLst>
              <a:ext uri="{FF2B5EF4-FFF2-40B4-BE49-F238E27FC236}">
                <a16:creationId xmlns:a16="http://schemas.microsoft.com/office/drawing/2014/main" id="{9E06BB4F-E822-8340-9CBD-EB57A6234999}"/>
              </a:ext>
            </a:extLst>
          </p:cNvPr>
          <p:cNvSpPr/>
          <p:nvPr/>
        </p:nvSpPr>
        <p:spPr>
          <a:xfrm>
            <a:off x="10338575" y="683085"/>
            <a:ext cx="562036" cy="38033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 name="圖片 5">
            <a:extLst>
              <a:ext uri="{FF2B5EF4-FFF2-40B4-BE49-F238E27FC236}">
                <a16:creationId xmlns:a16="http://schemas.microsoft.com/office/drawing/2014/main" id="{628EA54F-F81C-9559-EE5B-D67AEE0E233B}"/>
              </a:ext>
            </a:extLst>
          </p:cNvPr>
          <p:cNvPicPr>
            <a:picLocks noChangeAspect="1"/>
          </p:cNvPicPr>
          <p:nvPr/>
        </p:nvPicPr>
        <p:blipFill>
          <a:blip r:embed="rId3"/>
          <a:stretch>
            <a:fillRect/>
          </a:stretch>
        </p:blipFill>
        <p:spPr>
          <a:xfrm>
            <a:off x="1001261" y="794436"/>
            <a:ext cx="8202170" cy="33246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13">
            <a:extLst>
              <a:ext uri="{FF2B5EF4-FFF2-40B4-BE49-F238E27FC236}">
                <a16:creationId xmlns:a16="http://schemas.microsoft.com/office/drawing/2014/main" id="{AFDDA932-6FFC-2FF3-8CF6-6472E88D600B}"/>
              </a:ext>
            </a:extLst>
          </p:cNvPr>
          <p:cNvSpPr/>
          <p:nvPr/>
        </p:nvSpPr>
        <p:spPr>
          <a:xfrm>
            <a:off x="2856221" y="2743868"/>
            <a:ext cx="1643589" cy="34824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3733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1"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13</a:t>
            </a:fld>
            <a:endParaRPr lang="zh-TW" altLang="en-US" noProof="0"/>
          </a:p>
        </p:txBody>
      </p:sp>
      <p:pic>
        <p:nvPicPr>
          <p:cNvPr id="4" name="圖片 3">
            <a:extLst>
              <a:ext uri="{FF2B5EF4-FFF2-40B4-BE49-F238E27FC236}">
                <a16:creationId xmlns:a16="http://schemas.microsoft.com/office/drawing/2014/main" id="{097B8E57-8A13-D7CA-05A0-5EE7354811FA}"/>
              </a:ext>
            </a:extLst>
          </p:cNvPr>
          <p:cNvPicPr>
            <a:picLocks noChangeAspect="1"/>
          </p:cNvPicPr>
          <p:nvPr/>
        </p:nvPicPr>
        <p:blipFill>
          <a:blip r:embed="rId2"/>
          <a:stretch>
            <a:fillRect/>
          </a:stretch>
        </p:blipFill>
        <p:spPr>
          <a:xfrm>
            <a:off x="649931" y="1424203"/>
            <a:ext cx="10892138" cy="46758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a:extLst>
              <a:ext uri="{FF2B5EF4-FFF2-40B4-BE49-F238E27FC236}">
                <a16:creationId xmlns:a16="http://schemas.microsoft.com/office/drawing/2014/main" id="{390CEBC4-2CF2-1DAA-91A1-2957C16B8ABE}"/>
              </a:ext>
            </a:extLst>
          </p:cNvPr>
          <p:cNvSpPr txBox="1"/>
          <p:nvPr/>
        </p:nvSpPr>
        <p:spPr>
          <a:xfrm>
            <a:off x="2541671" y="474368"/>
            <a:ext cx="6093994" cy="769441"/>
          </a:xfrm>
          <a:prstGeom prst="rect">
            <a:avLst/>
          </a:prstGeom>
          <a:noFill/>
        </p:spPr>
        <p:txBody>
          <a:bodyPr wrap="square">
            <a:spAutoFit/>
          </a:bodyPr>
          <a:lstStyle/>
          <a:p>
            <a:pPr algn="ctr"/>
            <a:r>
              <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2Chat_cal.json</a:t>
            </a:r>
          </a:p>
        </p:txBody>
      </p:sp>
      <p:sp>
        <p:nvSpPr>
          <p:cNvPr id="7" name="Rectangle: Rounded Corners 13">
            <a:extLst>
              <a:ext uri="{FF2B5EF4-FFF2-40B4-BE49-F238E27FC236}">
                <a16:creationId xmlns:a16="http://schemas.microsoft.com/office/drawing/2014/main" id="{48BB30FF-EFCE-9D1F-AD49-F88E030E133D}"/>
              </a:ext>
            </a:extLst>
          </p:cNvPr>
          <p:cNvSpPr/>
          <p:nvPr/>
        </p:nvSpPr>
        <p:spPr>
          <a:xfrm>
            <a:off x="6453663" y="3971089"/>
            <a:ext cx="4964305" cy="171984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ED14AE8E-E0E8-794C-4EDD-A4ABC8BD86BF}"/>
              </a:ext>
            </a:extLst>
          </p:cNvPr>
          <p:cNvSpPr txBox="1"/>
          <p:nvPr/>
        </p:nvSpPr>
        <p:spPr>
          <a:xfrm>
            <a:off x="6304542" y="5864906"/>
            <a:ext cx="5527240" cy="830997"/>
          </a:xfrm>
          <a:prstGeom prst="rect">
            <a:avLst/>
          </a:prstGeom>
          <a:solidFill>
            <a:schemeClr val="tx1"/>
          </a:solidFill>
        </p:spPr>
        <p:txBody>
          <a:bodyPr wrap="square">
            <a:spAutoFit/>
          </a:bodyPr>
          <a:lstStyle/>
          <a:p>
            <a:r>
              <a:rPr lang="en-US" altLang="zh-TW" sz="2400" b="1" dirty="0">
                <a:solidFill>
                  <a:srgbClr val="FF0000"/>
                </a:solidFill>
              </a:rPr>
              <a:t>We now need to configure the content for these four calendars.</a:t>
            </a:r>
            <a:endParaRPr lang="zh-TW" altLang="en-US" sz="2400" dirty="0">
              <a:solidFill>
                <a:srgbClr val="FF0000"/>
              </a:solidFill>
            </a:endParaRPr>
          </a:p>
        </p:txBody>
      </p:sp>
    </p:spTree>
    <p:extLst>
      <p:ext uri="{BB962C8B-B14F-4D97-AF65-F5344CB8AC3E}">
        <p14:creationId xmlns:p14="http://schemas.microsoft.com/office/powerpoint/2010/main" val="407102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14</a:t>
            </a:fld>
            <a:endParaRPr lang="zh-TW" altLang="en-US" noProof="0"/>
          </a:p>
        </p:txBody>
      </p:sp>
      <p:pic>
        <p:nvPicPr>
          <p:cNvPr id="4" name="圖片 3">
            <a:extLst>
              <a:ext uri="{FF2B5EF4-FFF2-40B4-BE49-F238E27FC236}">
                <a16:creationId xmlns:a16="http://schemas.microsoft.com/office/drawing/2014/main" id="{F0AFADBC-8DE7-6F58-6222-241E7BA72DC7}"/>
              </a:ext>
            </a:extLst>
          </p:cNvPr>
          <p:cNvPicPr>
            <a:picLocks noChangeAspect="1"/>
          </p:cNvPicPr>
          <p:nvPr/>
        </p:nvPicPr>
        <p:blipFill>
          <a:blip r:embed="rId2"/>
          <a:stretch>
            <a:fillRect/>
          </a:stretch>
        </p:blipFill>
        <p:spPr>
          <a:xfrm>
            <a:off x="393422" y="295729"/>
            <a:ext cx="5610336" cy="21904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B8B82380-240F-B215-D063-CFF3F5FA4C68}"/>
              </a:ext>
            </a:extLst>
          </p:cNvPr>
          <p:cNvSpPr/>
          <p:nvPr/>
        </p:nvSpPr>
        <p:spPr>
          <a:xfrm>
            <a:off x="393423" y="766289"/>
            <a:ext cx="1206778" cy="171984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圖片 6">
            <a:extLst>
              <a:ext uri="{FF2B5EF4-FFF2-40B4-BE49-F238E27FC236}">
                <a16:creationId xmlns:a16="http://schemas.microsoft.com/office/drawing/2014/main" id="{DAE4DA8F-2007-FE38-9EB8-A989AED65E00}"/>
              </a:ext>
            </a:extLst>
          </p:cNvPr>
          <p:cNvPicPr>
            <a:picLocks noChangeAspect="1"/>
          </p:cNvPicPr>
          <p:nvPr/>
        </p:nvPicPr>
        <p:blipFill>
          <a:blip r:embed="rId3"/>
          <a:stretch>
            <a:fillRect/>
          </a:stretch>
        </p:blipFill>
        <p:spPr>
          <a:xfrm>
            <a:off x="1845566" y="126949"/>
            <a:ext cx="4988372" cy="66041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13">
            <a:extLst>
              <a:ext uri="{FF2B5EF4-FFF2-40B4-BE49-F238E27FC236}">
                <a16:creationId xmlns:a16="http://schemas.microsoft.com/office/drawing/2014/main" id="{8EEB7547-0CBF-D374-F574-C5720E01179C}"/>
              </a:ext>
            </a:extLst>
          </p:cNvPr>
          <p:cNvSpPr/>
          <p:nvPr/>
        </p:nvSpPr>
        <p:spPr>
          <a:xfrm>
            <a:off x="1922487" y="935069"/>
            <a:ext cx="4779101" cy="35231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字方塊 8">
            <a:extLst>
              <a:ext uri="{FF2B5EF4-FFF2-40B4-BE49-F238E27FC236}">
                <a16:creationId xmlns:a16="http://schemas.microsoft.com/office/drawing/2014/main" id="{ADD0A083-345E-1498-D3C1-2AC17EBE4BE4}"/>
              </a:ext>
            </a:extLst>
          </p:cNvPr>
          <p:cNvSpPr txBox="1"/>
          <p:nvPr/>
        </p:nvSpPr>
        <p:spPr>
          <a:xfrm>
            <a:off x="2368049" y="-34118"/>
            <a:ext cx="4810549" cy="1077218"/>
          </a:xfrm>
          <a:prstGeom prst="rect">
            <a:avLst/>
          </a:prstGeom>
          <a:noFill/>
        </p:spPr>
        <p:txBody>
          <a:bodyPr wrap="square">
            <a:spAutoFit/>
          </a:bodyPr>
          <a:lstStyle/>
          <a:p>
            <a:r>
              <a:rPr lang="en-US" altLang="zh-TW" sz="3200" b="1" dirty="0">
                <a:solidFill>
                  <a:srgbClr val="FF0000"/>
                </a:solidFill>
              </a:rPr>
              <a:t> Configure your Google account</a:t>
            </a:r>
            <a:endParaRPr lang="zh-TW" altLang="en-US" sz="3200" b="1" dirty="0">
              <a:solidFill>
                <a:srgbClr val="FF0000"/>
              </a:solidFill>
            </a:endParaRPr>
          </a:p>
        </p:txBody>
      </p:sp>
      <p:pic>
        <p:nvPicPr>
          <p:cNvPr id="11" name="圖片 10">
            <a:extLst>
              <a:ext uri="{FF2B5EF4-FFF2-40B4-BE49-F238E27FC236}">
                <a16:creationId xmlns:a16="http://schemas.microsoft.com/office/drawing/2014/main" id="{79F9ED86-A523-CB8C-D693-B4912E12E16B}"/>
              </a:ext>
            </a:extLst>
          </p:cNvPr>
          <p:cNvPicPr>
            <a:picLocks noChangeAspect="1"/>
          </p:cNvPicPr>
          <p:nvPr/>
        </p:nvPicPr>
        <p:blipFill>
          <a:blip r:embed="rId4"/>
          <a:stretch>
            <a:fillRect/>
          </a:stretch>
        </p:blipFill>
        <p:spPr>
          <a:xfrm>
            <a:off x="1922487" y="1551421"/>
            <a:ext cx="5677692" cy="16385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Rectangle: Rounded Corners 13">
            <a:extLst>
              <a:ext uri="{FF2B5EF4-FFF2-40B4-BE49-F238E27FC236}">
                <a16:creationId xmlns:a16="http://schemas.microsoft.com/office/drawing/2014/main" id="{FF246C72-FD7F-7A00-FE2C-B99B6E348F23}"/>
              </a:ext>
            </a:extLst>
          </p:cNvPr>
          <p:cNvSpPr/>
          <p:nvPr/>
        </p:nvSpPr>
        <p:spPr>
          <a:xfrm>
            <a:off x="1950201" y="2529464"/>
            <a:ext cx="4779101" cy="35231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4" name="圖片 13">
            <a:extLst>
              <a:ext uri="{FF2B5EF4-FFF2-40B4-BE49-F238E27FC236}">
                <a16:creationId xmlns:a16="http://schemas.microsoft.com/office/drawing/2014/main" id="{B91A15E8-2A6D-7732-A5BC-D245E6153AD5}"/>
              </a:ext>
            </a:extLst>
          </p:cNvPr>
          <p:cNvPicPr>
            <a:picLocks noChangeAspect="1"/>
          </p:cNvPicPr>
          <p:nvPr/>
        </p:nvPicPr>
        <p:blipFill>
          <a:blip r:embed="rId5"/>
          <a:stretch>
            <a:fillRect/>
          </a:stretch>
        </p:blipFill>
        <p:spPr>
          <a:xfrm>
            <a:off x="1788124" y="3233277"/>
            <a:ext cx="8431267" cy="308425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Rectangle: Rounded Corners 13">
            <a:extLst>
              <a:ext uri="{FF2B5EF4-FFF2-40B4-BE49-F238E27FC236}">
                <a16:creationId xmlns:a16="http://schemas.microsoft.com/office/drawing/2014/main" id="{59FA68D2-70CC-CBC4-80D8-EFFF86809EAC}"/>
              </a:ext>
            </a:extLst>
          </p:cNvPr>
          <p:cNvSpPr/>
          <p:nvPr/>
        </p:nvSpPr>
        <p:spPr>
          <a:xfrm>
            <a:off x="3167642" y="5305174"/>
            <a:ext cx="2222505" cy="3617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DE9DB13A-B6C7-C30F-C674-849157033EC3}"/>
              </a:ext>
            </a:extLst>
          </p:cNvPr>
          <p:cNvSpPr txBox="1"/>
          <p:nvPr/>
        </p:nvSpPr>
        <p:spPr>
          <a:xfrm>
            <a:off x="5750739" y="3748924"/>
            <a:ext cx="4810549" cy="2062103"/>
          </a:xfrm>
          <a:prstGeom prst="rect">
            <a:avLst/>
          </a:prstGeom>
          <a:noFill/>
        </p:spPr>
        <p:txBody>
          <a:bodyPr wrap="square">
            <a:spAutoFit/>
          </a:bodyPr>
          <a:lstStyle/>
          <a:p>
            <a:r>
              <a:rPr lang="en-US" altLang="zh-TW" sz="3200" b="1" dirty="0">
                <a:solidFill>
                  <a:srgbClr val="FF0000"/>
                </a:solidFill>
              </a:rPr>
              <a:t>You only need to sign in once; you can use the service directly thereafter.</a:t>
            </a:r>
            <a:endParaRPr lang="zh-TW" altLang="en-US" sz="3200" b="1" dirty="0">
              <a:solidFill>
                <a:srgbClr val="FF0000"/>
              </a:solidFill>
            </a:endParaRPr>
          </a:p>
        </p:txBody>
      </p:sp>
      <p:pic>
        <p:nvPicPr>
          <p:cNvPr id="18" name="圖片 17">
            <a:extLst>
              <a:ext uri="{FF2B5EF4-FFF2-40B4-BE49-F238E27FC236}">
                <a16:creationId xmlns:a16="http://schemas.microsoft.com/office/drawing/2014/main" id="{76FBA87F-705D-DF9B-D757-B5FC248EBE12}"/>
              </a:ext>
            </a:extLst>
          </p:cNvPr>
          <p:cNvPicPr>
            <a:picLocks noChangeAspect="1"/>
          </p:cNvPicPr>
          <p:nvPr/>
        </p:nvPicPr>
        <p:blipFill>
          <a:blip r:embed="rId6"/>
          <a:srcRect t="-1868"/>
          <a:stretch/>
        </p:blipFill>
        <p:spPr>
          <a:xfrm>
            <a:off x="8156013" y="1443988"/>
            <a:ext cx="3886742" cy="49492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圖片 19">
            <a:extLst>
              <a:ext uri="{FF2B5EF4-FFF2-40B4-BE49-F238E27FC236}">
                <a16:creationId xmlns:a16="http://schemas.microsoft.com/office/drawing/2014/main" id="{BC0B0CE0-657E-5896-B6CC-4C1594BD5BC6}"/>
              </a:ext>
            </a:extLst>
          </p:cNvPr>
          <p:cNvPicPr>
            <a:picLocks noChangeAspect="1"/>
          </p:cNvPicPr>
          <p:nvPr/>
        </p:nvPicPr>
        <p:blipFill>
          <a:blip r:embed="rId7"/>
          <a:stretch>
            <a:fillRect/>
          </a:stretch>
        </p:blipFill>
        <p:spPr>
          <a:xfrm>
            <a:off x="1950201" y="1838698"/>
            <a:ext cx="9259592" cy="914528"/>
          </a:xfrm>
          <a:prstGeom prst="rect">
            <a:avLst/>
          </a:prstGeom>
        </p:spPr>
      </p:pic>
    </p:spTree>
    <p:extLst>
      <p:ext uri="{BB962C8B-B14F-4D97-AF65-F5344CB8AC3E}">
        <p14:creationId xmlns:p14="http://schemas.microsoft.com/office/powerpoint/2010/main" val="366383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000"/>
                                        <p:tgtEl>
                                          <p:spTgt spid="8"/>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par>
                          <p:cTn id="27" fill="hold">
                            <p:stCondLst>
                              <p:cond delay="2000"/>
                            </p:stCondLst>
                            <p:childTnLst>
                              <p:par>
                                <p:cTn id="28" presetID="21"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1)">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1"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heel(1)">
                                      <p:cBhvr>
                                        <p:cTn id="40" dur="1000"/>
                                        <p:tgtEl>
                                          <p:spTgt spid="15"/>
                                        </p:tgtEl>
                                      </p:cBhvr>
                                    </p:animEffect>
                                  </p:childTnLst>
                                </p:cTn>
                              </p:par>
                            </p:childTnLst>
                          </p:cTn>
                        </p:par>
                        <p:par>
                          <p:cTn id="41" fill="hold">
                            <p:stCondLst>
                              <p:cond delay="1500"/>
                            </p:stCondLst>
                            <p:childTnLst>
                              <p:par>
                                <p:cTn id="42" presetID="2" presetClass="entr" presetSubtype="4"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ppt_x"/>
                                          </p:val>
                                        </p:tav>
                                        <p:tav tm="100000">
                                          <p:val>
                                            <p:strVal val="#ppt_x"/>
                                          </p:val>
                                        </p:tav>
                                      </p:tavLst>
                                    </p:anim>
                                    <p:anim calcmode="lin" valueType="num">
                                      <p:cBhvr additive="base">
                                        <p:cTn id="51" dur="500" fill="hold"/>
                                        <p:tgtEl>
                                          <p:spTgt spid="18"/>
                                        </p:tgtEl>
                                        <p:attrNameLst>
                                          <p:attrName>ppt_y</p:attrName>
                                        </p:attrNameLst>
                                      </p:cBhvr>
                                      <p:tavLst>
                                        <p:tav tm="0">
                                          <p:val>
                                            <p:strVal val="1+#ppt_h/2"/>
                                          </p:val>
                                        </p:tav>
                                        <p:tav tm="100000">
                                          <p:val>
                                            <p:strVal val="#ppt_y"/>
                                          </p:val>
                                        </p:tav>
                                      </p:tavLst>
                                    </p:anim>
                                  </p:childTnLst>
                                </p:cTn>
                              </p:par>
                            </p:childTnLst>
                          </p:cTn>
                        </p:par>
                        <p:par>
                          <p:cTn id="52" fill="hold">
                            <p:stCondLst>
                              <p:cond delay="500"/>
                            </p:stCondLst>
                            <p:childTnLst>
                              <p:par>
                                <p:cTn id="53" presetID="2" presetClass="entr" presetSubtype="2"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1+#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2" grpId="0" animBg="1"/>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15</a:t>
            </a:fld>
            <a:endParaRPr lang="zh-TW" altLang="en-US" noProof="0"/>
          </a:p>
        </p:txBody>
      </p:sp>
      <p:pic>
        <p:nvPicPr>
          <p:cNvPr id="4" name="圖片 3">
            <a:extLst>
              <a:ext uri="{FF2B5EF4-FFF2-40B4-BE49-F238E27FC236}">
                <a16:creationId xmlns:a16="http://schemas.microsoft.com/office/drawing/2014/main" id="{49D956AF-A3FD-CCFE-C905-2B91B0F8308D}"/>
              </a:ext>
            </a:extLst>
          </p:cNvPr>
          <p:cNvPicPr>
            <a:picLocks noChangeAspect="1"/>
          </p:cNvPicPr>
          <p:nvPr/>
        </p:nvPicPr>
        <p:blipFill>
          <a:blip r:embed="rId2"/>
          <a:stretch>
            <a:fillRect/>
          </a:stretch>
        </p:blipFill>
        <p:spPr>
          <a:xfrm>
            <a:off x="265728" y="132347"/>
            <a:ext cx="4760734" cy="63526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2044BD55-2364-74D8-A237-B027FE7E9D77}"/>
              </a:ext>
            </a:extLst>
          </p:cNvPr>
          <p:cNvSpPr/>
          <p:nvPr/>
        </p:nvSpPr>
        <p:spPr>
          <a:xfrm>
            <a:off x="1038052" y="2923147"/>
            <a:ext cx="2222505" cy="3617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a:extLst>
              <a:ext uri="{FF2B5EF4-FFF2-40B4-BE49-F238E27FC236}">
                <a16:creationId xmlns:a16="http://schemas.microsoft.com/office/drawing/2014/main" id="{6A068FD5-9F52-DD51-8AD0-35400BFE05C0}"/>
              </a:ext>
            </a:extLst>
          </p:cNvPr>
          <p:cNvSpPr txBox="1"/>
          <p:nvPr/>
        </p:nvSpPr>
        <p:spPr>
          <a:xfrm>
            <a:off x="1158369" y="1845929"/>
            <a:ext cx="3654264" cy="1077218"/>
          </a:xfrm>
          <a:prstGeom prst="rect">
            <a:avLst/>
          </a:prstGeom>
          <a:noFill/>
        </p:spPr>
        <p:txBody>
          <a:bodyPr wrap="square">
            <a:spAutoFit/>
          </a:bodyPr>
          <a:lstStyle/>
          <a:p>
            <a:r>
              <a:rPr lang="en-US" altLang="zh-TW" sz="3200" b="1" dirty="0">
                <a:solidFill>
                  <a:srgbClr val="FF0000"/>
                </a:solidFill>
              </a:rPr>
              <a:t>this is your Google account</a:t>
            </a:r>
            <a:endParaRPr lang="zh-TW" altLang="en-US" sz="3200" b="1" dirty="0">
              <a:solidFill>
                <a:srgbClr val="FF0000"/>
              </a:solidFill>
            </a:endParaRPr>
          </a:p>
        </p:txBody>
      </p:sp>
      <p:sp>
        <p:nvSpPr>
          <p:cNvPr id="8" name="文字方塊 7">
            <a:extLst>
              <a:ext uri="{FF2B5EF4-FFF2-40B4-BE49-F238E27FC236}">
                <a16:creationId xmlns:a16="http://schemas.microsoft.com/office/drawing/2014/main" id="{BCDB5526-871C-FF07-674F-637FE7769771}"/>
              </a:ext>
            </a:extLst>
          </p:cNvPr>
          <p:cNvSpPr txBox="1"/>
          <p:nvPr/>
        </p:nvSpPr>
        <p:spPr>
          <a:xfrm>
            <a:off x="697832" y="5554231"/>
            <a:ext cx="4328630" cy="830997"/>
          </a:xfrm>
          <a:prstGeom prst="rect">
            <a:avLst/>
          </a:prstGeom>
          <a:noFill/>
        </p:spPr>
        <p:txBody>
          <a:bodyPr wrap="square">
            <a:spAutoFit/>
          </a:bodyPr>
          <a:lstStyle/>
          <a:p>
            <a:r>
              <a:rPr lang="en-US" altLang="zh-TW" sz="2400" b="1" dirty="0">
                <a:solidFill>
                  <a:srgbClr val="FF0000"/>
                </a:solidFill>
              </a:rPr>
              <a:t>You can keep the other configurations as they were</a:t>
            </a:r>
            <a:endParaRPr lang="zh-TW" altLang="en-US" sz="2400" b="1" dirty="0">
              <a:solidFill>
                <a:srgbClr val="FF0000"/>
              </a:solidFill>
            </a:endParaRPr>
          </a:p>
        </p:txBody>
      </p:sp>
      <p:pic>
        <p:nvPicPr>
          <p:cNvPr id="9" name="圖片 8">
            <a:extLst>
              <a:ext uri="{FF2B5EF4-FFF2-40B4-BE49-F238E27FC236}">
                <a16:creationId xmlns:a16="http://schemas.microsoft.com/office/drawing/2014/main" id="{6656BB55-DA65-AD7A-77E9-E675BF094B4A}"/>
              </a:ext>
            </a:extLst>
          </p:cNvPr>
          <p:cNvPicPr>
            <a:picLocks noChangeAspect="1"/>
          </p:cNvPicPr>
          <p:nvPr/>
        </p:nvPicPr>
        <p:blipFill>
          <a:blip r:embed="rId3"/>
          <a:stretch>
            <a:fillRect/>
          </a:stretch>
        </p:blipFill>
        <p:spPr>
          <a:xfrm>
            <a:off x="5580403" y="194130"/>
            <a:ext cx="5610336" cy="21904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Rounded Corners 13">
            <a:extLst>
              <a:ext uri="{FF2B5EF4-FFF2-40B4-BE49-F238E27FC236}">
                <a16:creationId xmlns:a16="http://schemas.microsoft.com/office/drawing/2014/main" id="{10562DDA-1248-BA57-0866-9B99D5DB61AC}"/>
              </a:ext>
            </a:extLst>
          </p:cNvPr>
          <p:cNvSpPr/>
          <p:nvPr/>
        </p:nvSpPr>
        <p:spPr>
          <a:xfrm>
            <a:off x="6759694" y="554781"/>
            <a:ext cx="1361622" cy="171984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 name="圖片 11">
            <a:extLst>
              <a:ext uri="{FF2B5EF4-FFF2-40B4-BE49-F238E27FC236}">
                <a16:creationId xmlns:a16="http://schemas.microsoft.com/office/drawing/2014/main" id="{05CF1CBE-6494-5DFC-AA51-0D5C2EF1976B}"/>
              </a:ext>
            </a:extLst>
          </p:cNvPr>
          <p:cNvPicPr>
            <a:picLocks noChangeAspect="1"/>
          </p:cNvPicPr>
          <p:nvPr/>
        </p:nvPicPr>
        <p:blipFill>
          <a:blip r:embed="rId4"/>
          <a:stretch>
            <a:fillRect/>
          </a:stretch>
        </p:blipFill>
        <p:spPr>
          <a:xfrm>
            <a:off x="5491780" y="115533"/>
            <a:ext cx="4860759" cy="64326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Rectangle: Rounded Corners 13">
            <a:extLst>
              <a:ext uri="{FF2B5EF4-FFF2-40B4-BE49-F238E27FC236}">
                <a16:creationId xmlns:a16="http://schemas.microsoft.com/office/drawing/2014/main" id="{3EF1B747-DB6C-F386-8908-1CF232C06406}"/>
              </a:ext>
            </a:extLst>
          </p:cNvPr>
          <p:cNvSpPr/>
          <p:nvPr/>
        </p:nvSpPr>
        <p:spPr>
          <a:xfrm>
            <a:off x="5491779" y="5277325"/>
            <a:ext cx="4711000" cy="102589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文字方塊 13">
            <a:extLst>
              <a:ext uri="{FF2B5EF4-FFF2-40B4-BE49-F238E27FC236}">
                <a16:creationId xmlns:a16="http://schemas.microsoft.com/office/drawing/2014/main" id="{8F55593E-C302-FA73-0FEF-8BF8F0359DFF}"/>
              </a:ext>
            </a:extLst>
          </p:cNvPr>
          <p:cNvSpPr txBox="1"/>
          <p:nvPr/>
        </p:nvSpPr>
        <p:spPr>
          <a:xfrm>
            <a:off x="6221256" y="2322982"/>
            <a:ext cx="4328630" cy="1200329"/>
          </a:xfrm>
          <a:prstGeom prst="rect">
            <a:avLst/>
          </a:prstGeom>
          <a:noFill/>
        </p:spPr>
        <p:txBody>
          <a:bodyPr wrap="square">
            <a:spAutoFit/>
          </a:bodyPr>
          <a:lstStyle/>
          <a:p>
            <a:r>
              <a:rPr lang="en-US" altLang="zh-TW" sz="2400" b="1" dirty="0">
                <a:solidFill>
                  <a:srgbClr val="FF0000"/>
                </a:solidFill>
              </a:rPr>
              <a:t>The following elements should be included in the create function</a:t>
            </a:r>
            <a:endParaRPr lang="zh-TW" altLang="en-US" sz="2400" b="1" dirty="0">
              <a:solidFill>
                <a:srgbClr val="FF0000"/>
              </a:solidFill>
            </a:endParaRPr>
          </a:p>
        </p:txBody>
      </p:sp>
      <p:sp>
        <p:nvSpPr>
          <p:cNvPr id="15" name="Rectangle: Rounded Corners 13">
            <a:extLst>
              <a:ext uri="{FF2B5EF4-FFF2-40B4-BE49-F238E27FC236}">
                <a16:creationId xmlns:a16="http://schemas.microsoft.com/office/drawing/2014/main" id="{A7A12686-E4F3-D93E-BCA4-DADCC57F81E1}"/>
              </a:ext>
            </a:extLst>
          </p:cNvPr>
          <p:cNvSpPr/>
          <p:nvPr/>
        </p:nvSpPr>
        <p:spPr>
          <a:xfrm>
            <a:off x="5551733" y="2439072"/>
            <a:ext cx="544268" cy="3281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6" name="Straight Arrow Connector 9">
            <a:extLst>
              <a:ext uri="{FF2B5EF4-FFF2-40B4-BE49-F238E27FC236}">
                <a16:creationId xmlns:a16="http://schemas.microsoft.com/office/drawing/2014/main" id="{0759C57D-B559-D1F5-6608-017D146BE12E}"/>
              </a:ext>
            </a:extLst>
          </p:cNvPr>
          <p:cNvCxnSpPr>
            <a:cxnSpLocks/>
          </p:cNvCxnSpPr>
          <p:nvPr/>
        </p:nvCxnSpPr>
        <p:spPr>
          <a:xfrm flipH="1">
            <a:off x="6497053" y="3523311"/>
            <a:ext cx="943452" cy="18548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3">
            <a:extLst>
              <a:ext uri="{FF2B5EF4-FFF2-40B4-BE49-F238E27FC236}">
                <a16:creationId xmlns:a16="http://schemas.microsoft.com/office/drawing/2014/main" id="{2434A8D3-3B12-652F-DA45-27C397D05ACB}"/>
              </a:ext>
            </a:extLst>
          </p:cNvPr>
          <p:cNvSpPr/>
          <p:nvPr/>
        </p:nvSpPr>
        <p:spPr>
          <a:xfrm>
            <a:off x="179799" y="168687"/>
            <a:ext cx="1420401" cy="30408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Rectangle: Rounded Corners 13">
            <a:extLst>
              <a:ext uri="{FF2B5EF4-FFF2-40B4-BE49-F238E27FC236}">
                <a16:creationId xmlns:a16="http://schemas.microsoft.com/office/drawing/2014/main" id="{2955C7E2-2DBE-5547-36FB-840BA24C46DE}"/>
              </a:ext>
            </a:extLst>
          </p:cNvPr>
          <p:cNvSpPr/>
          <p:nvPr/>
        </p:nvSpPr>
        <p:spPr>
          <a:xfrm>
            <a:off x="5511055" y="139596"/>
            <a:ext cx="1420401" cy="30408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8071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1000"/>
                                        <p:tgtEl>
                                          <p:spTgt spid="2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par>
                          <p:cTn id="12" fill="hold">
                            <p:stCondLst>
                              <p:cond delay="2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heel(1)">
                                      <p:cBhvr>
                                        <p:cTn id="41" dur="1000"/>
                                        <p:tgtEl>
                                          <p:spTgt spid="21"/>
                                        </p:tgtEl>
                                      </p:cBhvr>
                                    </p:animEffect>
                                  </p:childTnLst>
                                </p:cTn>
                              </p:par>
                            </p:childTnLst>
                          </p:cTn>
                        </p:par>
                        <p:par>
                          <p:cTn id="42" fill="hold">
                            <p:stCondLst>
                              <p:cond delay="1500"/>
                            </p:stCondLst>
                            <p:childTnLst>
                              <p:par>
                                <p:cTn id="43" presetID="21"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heel(1)">
                                      <p:cBhvr>
                                        <p:cTn id="45" dur="1000"/>
                                        <p:tgtEl>
                                          <p:spTgt spid="15"/>
                                        </p:tgtEl>
                                      </p:cBhvr>
                                    </p:animEffect>
                                  </p:childTnLst>
                                </p:cTn>
                              </p:par>
                            </p:childTnLst>
                          </p:cTn>
                        </p:par>
                        <p:par>
                          <p:cTn id="46" fill="hold">
                            <p:stCondLst>
                              <p:cond delay="2500"/>
                            </p:stCondLst>
                            <p:childTnLst>
                              <p:par>
                                <p:cTn id="47" presetID="2" presetClass="entr" presetSubtype="4"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21" presetClass="entr" presetSubtype="1"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heel(1)">
                                      <p:cBhvr>
                                        <p:cTn id="54" dur="1000"/>
                                        <p:tgtEl>
                                          <p:spTgt spid="13"/>
                                        </p:tgtEl>
                                      </p:cBhvr>
                                    </p:animEffect>
                                  </p:childTnLst>
                                </p:cTn>
                              </p:par>
                            </p:childTnLst>
                          </p:cTn>
                        </p:par>
                        <p:par>
                          <p:cTn id="55" fill="hold">
                            <p:stCondLst>
                              <p:cond delay="4000"/>
                            </p:stCondLst>
                            <p:childTnLst>
                              <p:par>
                                <p:cTn id="56" presetID="22" presetClass="entr" presetSubtype="1" fill="hold"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up)">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0" grpId="0" animBg="1"/>
      <p:bldP spid="13" grpId="0" animBg="1"/>
      <p:bldP spid="14" grpId="0"/>
      <p:bldP spid="15"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16</a:t>
            </a:fld>
            <a:endParaRPr lang="zh-TW" altLang="en-US" noProof="0"/>
          </a:p>
        </p:txBody>
      </p:sp>
      <p:pic>
        <p:nvPicPr>
          <p:cNvPr id="3" name="圖片 2">
            <a:extLst>
              <a:ext uri="{FF2B5EF4-FFF2-40B4-BE49-F238E27FC236}">
                <a16:creationId xmlns:a16="http://schemas.microsoft.com/office/drawing/2014/main" id="{661949CA-2583-4319-A94B-CB938356484B}"/>
              </a:ext>
            </a:extLst>
          </p:cNvPr>
          <p:cNvPicPr>
            <a:picLocks noChangeAspect="1"/>
          </p:cNvPicPr>
          <p:nvPr/>
        </p:nvPicPr>
        <p:blipFill>
          <a:blip r:embed="rId2"/>
          <a:stretch>
            <a:fillRect/>
          </a:stretch>
        </p:blipFill>
        <p:spPr>
          <a:xfrm>
            <a:off x="393422" y="295729"/>
            <a:ext cx="5610336" cy="21904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13">
            <a:extLst>
              <a:ext uri="{FF2B5EF4-FFF2-40B4-BE49-F238E27FC236}">
                <a16:creationId xmlns:a16="http://schemas.microsoft.com/office/drawing/2014/main" id="{7182D1EC-2F4D-3405-7E92-9808CFE1C562}"/>
              </a:ext>
            </a:extLst>
          </p:cNvPr>
          <p:cNvSpPr/>
          <p:nvPr/>
        </p:nvSpPr>
        <p:spPr>
          <a:xfrm>
            <a:off x="2895991" y="679572"/>
            <a:ext cx="2963388" cy="171984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 name="圖片 5">
            <a:extLst>
              <a:ext uri="{FF2B5EF4-FFF2-40B4-BE49-F238E27FC236}">
                <a16:creationId xmlns:a16="http://schemas.microsoft.com/office/drawing/2014/main" id="{638E188E-83FC-CE74-46FB-E34261CEECAA}"/>
              </a:ext>
            </a:extLst>
          </p:cNvPr>
          <p:cNvPicPr>
            <a:picLocks noChangeAspect="1"/>
          </p:cNvPicPr>
          <p:nvPr/>
        </p:nvPicPr>
        <p:blipFill>
          <a:blip r:embed="rId3"/>
          <a:stretch>
            <a:fillRect/>
          </a:stretch>
        </p:blipFill>
        <p:spPr>
          <a:xfrm>
            <a:off x="386419" y="147864"/>
            <a:ext cx="5019143" cy="65622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13">
            <a:extLst>
              <a:ext uri="{FF2B5EF4-FFF2-40B4-BE49-F238E27FC236}">
                <a16:creationId xmlns:a16="http://schemas.microsoft.com/office/drawing/2014/main" id="{342C4192-01CE-7F39-AA2C-120F8F2163B2}"/>
              </a:ext>
            </a:extLst>
          </p:cNvPr>
          <p:cNvSpPr/>
          <p:nvPr/>
        </p:nvSpPr>
        <p:spPr>
          <a:xfrm>
            <a:off x="386419" y="147864"/>
            <a:ext cx="1420401" cy="30408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片 8">
            <a:extLst>
              <a:ext uri="{FF2B5EF4-FFF2-40B4-BE49-F238E27FC236}">
                <a16:creationId xmlns:a16="http://schemas.microsoft.com/office/drawing/2014/main" id="{829D59DA-3A1A-BE3E-7224-FE64864369BD}"/>
              </a:ext>
            </a:extLst>
          </p:cNvPr>
          <p:cNvPicPr>
            <a:picLocks noChangeAspect="1"/>
          </p:cNvPicPr>
          <p:nvPr/>
        </p:nvPicPr>
        <p:blipFill>
          <a:blip r:embed="rId4"/>
          <a:stretch>
            <a:fillRect/>
          </a:stretch>
        </p:blipFill>
        <p:spPr>
          <a:xfrm>
            <a:off x="5478857" y="104116"/>
            <a:ext cx="5019143" cy="66497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Rounded Corners 13">
            <a:extLst>
              <a:ext uri="{FF2B5EF4-FFF2-40B4-BE49-F238E27FC236}">
                <a16:creationId xmlns:a16="http://schemas.microsoft.com/office/drawing/2014/main" id="{B78DE839-3047-4CB0-4CCB-0AE91D8B1DE1}"/>
              </a:ext>
            </a:extLst>
          </p:cNvPr>
          <p:cNvSpPr/>
          <p:nvPr/>
        </p:nvSpPr>
        <p:spPr>
          <a:xfrm>
            <a:off x="5482993" y="127638"/>
            <a:ext cx="1420401" cy="30408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1E6B1B72-43BA-A4F3-3C1F-20D08C434335}"/>
              </a:ext>
            </a:extLst>
          </p:cNvPr>
          <p:cNvSpPr txBox="1"/>
          <p:nvPr/>
        </p:nvSpPr>
        <p:spPr>
          <a:xfrm>
            <a:off x="3239804" y="1539496"/>
            <a:ext cx="5231153" cy="830997"/>
          </a:xfrm>
          <a:prstGeom prst="rect">
            <a:avLst/>
          </a:prstGeom>
          <a:noFill/>
        </p:spPr>
        <p:txBody>
          <a:bodyPr wrap="square">
            <a:spAutoFit/>
          </a:bodyPr>
          <a:lstStyle/>
          <a:p>
            <a:r>
              <a:rPr lang="en-US" altLang="zh-TW" sz="2400" b="1" dirty="0">
                <a:solidFill>
                  <a:srgbClr val="FF0000"/>
                </a:solidFill>
              </a:rPr>
              <a:t>The same applies to these two.</a:t>
            </a:r>
          </a:p>
          <a:p>
            <a:endParaRPr lang="zh-TW" altLang="en-US" sz="2400" b="1" dirty="0">
              <a:solidFill>
                <a:srgbClr val="FF0000"/>
              </a:solidFill>
            </a:endParaRPr>
          </a:p>
        </p:txBody>
      </p:sp>
      <p:sp>
        <p:nvSpPr>
          <p:cNvPr id="12" name="Rectangle: Rounded Corners 13">
            <a:extLst>
              <a:ext uri="{FF2B5EF4-FFF2-40B4-BE49-F238E27FC236}">
                <a16:creationId xmlns:a16="http://schemas.microsoft.com/office/drawing/2014/main" id="{41F8DC06-9A65-E1A0-88BA-458039E3356A}"/>
              </a:ext>
            </a:extLst>
          </p:cNvPr>
          <p:cNvSpPr/>
          <p:nvPr/>
        </p:nvSpPr>
        <p:spPr>
          <a:xfrm>
            <a:off x="5478856" y="4784030"/>
            <a:ext cx="4873683" cy="17782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42561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1" presetClass="entr" presetSubtype="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000"/>
                                        <p:tgtEl>
                                          <p:spTgt spid="10"/>
                                        </p:tgtEl>
                                      </p:cBhvr>
                                    </p:animEffect>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21"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heel(1)">
                                      <p:cBhvr>
                                        <p:cTn id="3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1"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17</a:t>
            </a:fld>
            <a:endParaRPr lang="zh-TW" altLang="en-US" noProof="0"/>
          </a:p>
        </p:txBody>
      </p:sp>
      <p:pic>
        <p:nvPicPr>
          <p:cNvPr id="4" name="圖片 3">
            <a:extLst>
              <a:ext uri="{FF2B5EF4-FFF2-40B4-BE49-F238E27FC236}">
                <a16:creationId xmlns:a16="http://schemas.microsoft.com/office/drawing/2014/main" id="{097B8E57-8A13-D7CA-05A0-5EE7354811FA}"/>
              </a:ext>
            </a:extLst>
          </p:cNvPr>
          <p:cNvPicPr>
            <a:picLocks noChangeAspect="1"/>
          </p:cNvPicPr>
          <p:nvPr/>
        </p:nvPicPr>
        <p:blipFill>
          <a:blip r:embed="rId2"/>
          <a:stretch>
            <a:fillRect/>
          </a:stretch>
        </p:blipFill>
        <p:spPr>
          <a:xfrm>
            <a:off x="649931" y="1424203"/>
            <a:ext cx="10892138" cy="46758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13">
            <a:extLst>
              <a:ext uri="{FF2B5EF4-FFF2-40B4-BE49-F238E27FC236}">
                <a16:creationId xmlns:a16="http://schemas.microsoft.com/office/drawing/2014/main" id="{48BB30FF-EFCE-9D1F-AD49-F88E030E133D}"/>
              </a:ext>
            </a:extLst>
          </p:cNvPr>
          <p:cNvSpPr/>
          <p:nvPr/>
        </p:nvSpPr>
        <p:spPr>
          <a:xfrm>
            <a:off x="3361548" y="2166352"/>
            <a:ext cx="2834716" cy="126264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ED14AE8E-E0E8-794C-4EDD-A4ABC8BD86BF}"/>
              </a:ext>
            </a:extLst>
          </p:cNvPr>
          <p:cNvSpPr txBox="1"/>
          <p:nvPr/>
        </p:nvSpPr>
        <p:spPr>
          <a:xfrm>
            <a:off x="6196264" y="1450811"/>
            <a:ext cx="5057054" cy="1200329"/>
          </a:xfrm>
          <a:prstGeom prst="rect">
            <a:avLst/>
          </a:prstGeom>
          <a:noFill/>
        </p:spPr>
        <p:txBody>
          <a:bodyPr wrap="square">
            <a:spAutoFit/>
          </a:bodyPr>
          <a:lstStyle/>
          <a:p>
            <a:r>
              <a:rPr lang="en-US" altLang="zh-TW" sz="2400" b="1" dirty="0">
                <a:solidFill>
                  <a:srgbClr val="FF0000"/>
                </a:solidFill>
              </a:rPr>
              <a:t>Next, let's open the AI Agent node to review the SYSTEM PROMPT configuration</a:t>
            </a:r>
            <a:endParaRPr lang="zh-TW" altLang="en-US" sz="2400" dirty="0">
              <a:solidFill>
                <a:srgbClr val="FF0000"/>
              </a:solidFill>
            </a:endParaRPr>
          </a:p>
        </p:txBody>
      </p:sp>
    </p:spTree>
    <p:extLst>
      <p:ext uri="{BB962C8B-B14F-4D97-AF65-F5344CB8AC3E}">
        <p14:creationId xmlns:p14="http://schemas.microsoft.com/office/powerpoint/2010/main" val="1201499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18</a:t>
            </a:fld>
            <a:endParaRPr lang="zh-TW" altLang="en-US" noProof="0"/>
          </a:p>
        </p:txBody>
      </p:sp>
      <p:pic>
        <p:nvPicPr>
          <p:cNvPr id="4" name="圖片 3">
            <a:extLst>
              <a:ext uri="{FF2B5EF4-FFF2-40B4-BE49-F238E27FC236}">
                <a16:creationId xmlns:a16="http://schemas.microsoft.com/office/drawing/2014/main" id="{8AE6FD5B-51EF-A9FD-8B5A-14429DE917F2}"/>
              </a:ext>
            </a:extLst>
          </p:cNvPr>
          <p:cNvPicPr>
            <a:picLocks noChangeAspect="1"/>
          </p:cNvPicPr>
          <p:nvPr/>
        </p:nvPicPr>
        <p:blipFill>
          <a:blip r:embed="rId2"/>
          <a:stretch>
            <a:fillRect/>
          </a:stretch>
        </p:blipFill>
        <p:spPr>
          <a:xfrm>
            <a:off x="486183" y="295729"/>
            <a:ext cx="4636830" cy="636470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0E780CEE-EE84-0977-BFC1-53E4E0DCA53B}"/>
              </a:ext>
            </a:extLst>
          </p:cNvPr>
          <p:cNvSpPr/>
          <p:nvPr/>
        </p:nvSpPr>
        <p:spPr>
          <a:xfrm>
            <a:off x="4668253" y="4367708"/>
            <a:ext cx="454760" cy="31257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文字方塊 8">
            <a:extLst>
              <a:ext uri="{FF2B5EF4-FFF2-40B4-BE49-F238E27FC236}">
                <a16:creationId xmlns:a16="http://schemas.microsoft.com/office/drawing/2014/main" id="{F9584276-A656-2C0D-061A-A69588FE04DD}"/>
              </a:ext>
            </a:extLst>
          </p:cNvPr>
          <p:cNvSpPr txBox="1"/>
          <p:nvPr/>
        </p:nvSpPr>
        <p:spPr>
          <a:xfrm>
            <a:off x="5695856" y="1249752"/>
            <a:ext cx="6410683" cy="5078313"/>
          </a:xfrm>
          <a:prstGeom prst="rect">
            <a:avLst/>
          </a:prstGeom>
          <a:noFill/>
        </p:spPr>
        <p:txBody>
          <a:bodyPr wrap="square">
            <a:spAutoFit/>
          </a:bodyPr>
          <a:lstStyle/>
          <a:p>
            <a:r>
              <a:rPr lang="en-US" altLang="zh-TW" dirty="0"/>
              <a:t>You are a smart and considerate personal AI assistant. Please respond to messages based on the information you receive, keeping the following points in mind:</a:t>
            </a:r>
          </a:p>
          <a:p>
            <a:r>
              <a:rPr lang="en-US" altLang="zh-TW" dirty="0"/>
              <a:t>-You can query my schedule/appointments.</a:t>
            </a:r>
          </a:p>
          <a:p>
            <a:r>
              <a:rPr lang="en-US" altLang="zh-TW" dirty="0"/>
              <a:t>-Use the </a:t>
            </a:r>
            <a:r>
              <a:rPr lang="en-US" altLang="zh-TW" dirty="0" err="1"/>
              <a:t>serpAPI</a:t>
            </a:r>
            <a:r>
              <a:rPr lang="en-US" altLang="zh-TW" dirty="0"/>
              <a:t> tool for web searches when necessary.</a:t>
            </a:r>
          </a:p>
          <a:p>
            <a:r>
              <a:rPr lang="en-US" altLang="zh-TW" dirty="0"/>
              <a:t>-The current time is: {{ $now }}</a:t>
            </a:r>
          </a:p>
          <a:p>
            <a:r>
              <a:rPr lang="en-US" altLang="zh-TW" dirty="0"/>
              <a:t>-Do not use newline characters ('$\text{\n}$', '$\text{\n\n}$') or https URLs in the response.</a:t>
            </a:r>
          </a:p>
          <a:p>
            <a:r>
              <a:rPr lang="en-US" altLang="zh-TW" dirty="0"/>
              <a:t>-Remove the phrase 'Hello! According to the retrieved information') from the response.</a:t>
            </a:r>
          </a:p>
          <a:p>
            <a:r>
              <a:rPr lang="en-US" altLang="zh-TW" dirty="0"/>
              <a:t>-If I ask you to handle any schedule functions, use the Google Calendar Tool.</a:t>
            </a:r>
          </a:p>
          <a:p>
            <a:r>
              <a:rPr lang="en-US" altLang="zh-TW" dirty="0"/>
              <a:t>-If I ask you to add an event but do not provide an end time, the default duration for the event should be set to 1 hour.</a:t>
            </a:r>
          </a:p>
          <a:p>
            <a:r>
              <a:rPr lang="en-US" altLang="zh-TW" dirty="0"/>
              <a:t>-If I ask you to modify an event, first use the Google Calendar Tool to retrieve the event's original information before making the modification.</a:t>
            </a:r>
            <a:endParaRPr lang="zh-TW" altLang="en-US" dirty="0"/>
          </a:p>
        </p:txBody>
      </p:sp>
    </p:spTree>
    <p:extLst>
      <p:ext uri="{BB962C8B-B14F-4D97-AF65-F5344CB8AC3E}">
        <p14:creationId xmlns:p14="http://schemas.microsoft.com/office/powerpoint/2010/main" val="355132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19</a:t>
            </a:fld>
            <a:endParaRPr lang="zh-TW" altLang="en-US" noProof="0"/>
          </a:p>
        </p:txBody>
      </p:sp>
      <p:pic>
        <p:nvPicPr>
          <p:cNvPr id="4" name="圖片 3">
            <a:extLst>
              <a:ext uri="{FF2B5EF4-FFF2-40B4-BE49-F238E27FC236}">
                <a16:creationId xmlns:a16="http://schemas.microsoft.com/office/drawing/2014/main" id="{B89A365F-2C23-4BDB-D972-341BADBFFB11}"/>
              </a:ext>
            </a:extLst>
          </p:cNvPr>
          <p:cNvPicPr>
            <a:picLocks noChangeAspect="1"/>
          </p:cNvPicPr>
          <p:nvPr/>
        </p:nvPicPr>
        <p:blipFill>
          <a:blip r:embed="rId2"/>
          <a:stretch>
            <a:fillRect/>
          </a:stretch>
        </p:blipFill>
        <p:spPr>
          <a:xfrm>
            <a:off x="311723" y="1063416"/>
            <a:ext cx="11568554" cy="54682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9CE20931-E9EB-B611-A8F1-16083B856A11}"/>
              </a:ext>
            </a:extLst>
          </p:cNvPr>
          <p:cNvSpPr/>
          <p:nvPr/>
        </p:nvSpPr>
        <p:spPr>
          <a:xfrm>
            <a:off x="9721516" y="1063416"/>
            <a:ext cx="397042" cy="4285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Rectangle: Rounded Corners 13">
            <a:extLst>
              <a:ext uri="{FF2B5EF4-FFF2-40B4-BE49-F238E27FC236}">
                <a16:creationId xmlns:a16="http://schemas.microsoft.com/office/drawing/2014/main" id="{A976AE87-2A3D-41EE-FAE3-BADD625B898F}"/>
              </a:ext>
            </a:extLst>
          </p:cNvPr>
          <p:cNvSpPr/>
          <p:nvPr/>
        </p:nvSpPr>
        <p:spPr>
          <a:xfrm>
            <a:off x="8634936" y="1063416"/>
            <a:ext cx="397042" cy="4285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Rectangle: Rounded Corners 13">
            <a:extLst>
              <a:ext uri="{FF2B5EF4-FFF2-40B4-BE49-F238E27FC236}">
                <a16:creationId xmlns:a16="http://schemas.microsoft.com/office/drawing/2014/main" id="{4104EFA3-F3F4-F41E-A03E-FC3E69033A51}"/>
              </a:ext>
            </a:extLst>
          </p:cNvPr>
          <p:cNvSpPr/>
          <p:nvPr/>
        </p:nvSpPr>
        <p:spPr>
          <a:xfrm>
            <a:off x="1323475" y="1973804"/>
            <a:ext cx="1744578" cy="156347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 name="圖片 11">
            <a:extLst>
              <a:ext uri="{FF2B5EF4-FFF2-40B4-BE49-F238E27FC236}">
                <a16:creationId xmlns:a16="http://schemas.microsoft.com/office/drawing/2014/main" id="{2DE447DC-A68D-661D-807C-75FDA058738A}"/>
              </a:ext>
            </a:extLst>
          </p:cNvPr>
          <p:cNvPicPr>
            <a:picLocks noChangeAspect="1"/>
          </p:cNvPicPr>
          <p:nvPr/>
        </p:nvPicPr>
        <p:blipFill>
          <a:blip r:embed="rId3"/>
          <a:stretch>
            <a:fillRect/>
          </a:stretch>
        </p:blipFill>
        <p:spPr>
          <a:xfrm>
            <a:off x="3400443" y="506354"/>
            <a:ext cx="5117502" cy="60618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Rectangle: Rounded Corners 13">
            <a:extLst>
              <a:ext uri="{FF2B5EF4-FFF2-40B4-BE49-F238E27FC236}">
                <a16:creationId xmlns:a16="http://schemas.microsoft.com/office/drawing/2014/main" id="{99D8BB8A-6D87-AE1E-ABFC-AEAABA807822}"/>
              </a:ext>
            </a:extLst>
          </p:cNvPr>
          <p:cNvSpPr/>
          <p:nvPr/>
        </p:nvSpPr>
        <p:spPr>
          <a:xfrm>
            <a:off x="3593433" y="1380247"/>
            <a:ext cx="4551946" cy="59355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13499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1000"/>
                                        <p:tgtEl>
                                          <p:spTgt spid="7"/>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C0171D-0225-7A23-9B15-A4C43AA646EE}"/>
              </a:ext>
            </a:extLst>
          </p:cNvPr>
          <p:cNvSpPr>
            <a:spLocks noGrp="1"/>
          </p:cNvSpPr>
          <p:nvPr>
            <p:ph type="sldNum" sz="quarter" idx="12"/>
          </p:nvPr>
        </p:nvSpPr>
        <p:spPr/>
        <p:txBody>
          <a:bodyPr/>
          <a:lstStyle/>
          <a:p>
            <a:pPr rtl="0"/>
            <a:fld id="{D57F1E4F-1CFF-5643-939E-02111984F565}" type="slidenum">
              <a:rPr lang="en-US" altLang="zh-TW" noProof="0" smtClean="0"/>
              <a:t>2</a:t>
            </a:fld>
            <a:endParaRPr lang="zh-TW" altLang="en-US" noProof="0"/>
          </a:p>
        </p:txBody>
      </p:sp>
      <p:sp>
        <p:nvSpPr>
          <p:cNvPr id="3" name="Title 1">
            <a:extLst>
              <a:ext uri="{FF2B5EF4-FFF2-40B4-BE49-F238E27FC236}">
                <a16:creationId xmlns:a16="http://schemas.microsoft.com/office/drawing/2014/main" id="{AF376A28-714E-9EEB-CF74-13E106DF2A8F}"/>
              </a:ext>
            </a:extLst>
          </p:cNvPr>
          <p:cNvSpPr txBox="1">
            <a:spLocks/>
          </p:cNvSpPr>
          <p:nvPr/>
        </p:nvSpPr>
        <p:spPr>
          <a:xfrm>
            <a:off x="83974" y="90401"/>
            <a:ext cx="10687665" cy="973015"/>
          </a:xfrm>
          <a:prstGeom prst="rect">
            <a:avLst/>
          </a:prstGeom>
        </p:spPr>
        <p:txBody>
          <a:bodyPr/>
          <a:lst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TW" sz="5400" dirty="0"/>
              <a:t>Let's start with the </a:t>
            </a:r>
            <a:r>
              <a:rPr lang="en-US" altLang="zh-TW" sz="5400" dirty="0">
                <a:solidFill>
                  <a:srgbClr val="FF0000"/>
                </a:solidFill>
              </a:rPr>
              <a:t>First AI Agent</a:t>
            </a:r>
            <a:endParaRPr lang="zh-TW" altLang="en-US" sz="5400" dirty="0">
              <a:solidFill>
                <a:srgbClr val="FF0000"/>
              </a:solidFill>
            </a:endParaRPr>
          </a:p>
        </p:txBody>
      </p:sp>
      <p:pic>
        <p:nvPicPr>
          <p:cNvPr id="4" name="圖片 3">
            <a:extLst>
              <a:ext uri="{FF2B5EF4-FFF2-40B4-BE49-F238E27FC236}">
                <a16:creationId xmlns:a16="http://schemas.microsoft.com/office/drawing/2014/main" id="{469124E2-E1DE-74BC-2A63-51C07067BCD2}"/>
              </a:ext>
            </a:extLst>
          </p:cNvPr>
          <p:cNvPicPr>
            <a:picLocks noChangeAspect="1"/>
          </p:cNvPicPr>
          <p:nvPr/>
        </p:nvPicPr>
        <p:blipFill>
          <a:blip r:embed="rId2"/>
          <a:stretch>
            <a:fillRect/>
          </a:stretch>
        </p:blipFill>
        <p:spPr>
          <a:xfrm>
            <a:off x="1707615" y="1230504"/>
            <a:ext cx="9315558" cy="54735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0940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20</a:t>
            </a:fld>
            <a:endParaRPr lang="zh-TW" altLang="en-US" noProof="0"/>
          </a:p>
        </p:txBody>
      </p:sp>
      <p:pic>
        <p:nvPicPr>
          <p:cNvPr id="4" name="圖片 3">
            <a:extLst>
              <a:ext uri="{FF2B5EF4-FFF2-40B4-BE49-F238E27FC236}">
                <a16:creationId xmlns:a16="http://schemas.microsoft.com/office/drawing/2014/main" id="{3D83B318-93C3-56CD-C10C-B0307AE7E99C}"/>
              </a:ext>
            </a:extLst>
          </p:cNvPr>
          <p:cNvPicPr>
            <a:picLocks noChangeAspect="1"/>
          </p:cNvPicPr>
          <p:nvPr/>
        </p:nvPicPr>
        <p:blipFill>
          <a:blip r:embed="rId2"/>
          <a:stretch>
            <a:fillRect/>
          </a:stretch>
        </p:blipFill>
        <p:spPr>
          <a:xfrm>
            <a:off x="878304" y="160857"/>
            <a:ext cx="9254605" cy="65362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3EB7DEAF-9DC3-F6D2-972B-639617463CA0}"/>
              </a:ext>
            </a:extLst>
          </p:cNvPr>
          <p:cNvSpPr/>
          <p:nvPr/>
        </p:nvSpPr>
        <p:spPr>
          <a:xfrm>
            <a:off x="6424862" y="4773152"/>
            <a:ext cx="3632689" cy="59355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Rectangle: Rounded Corners 13">
            <a:extLst>
              <a:ext uri="{FF2B5EF4-FFF2-40B4-BE49-F238E27FC236}">
                <a16:creationId xmlns:a16="http://schemas.microsoft.com/office/drawing/2014/main" id="{51AAE96E-5046-041A-332B-6A1373B16723}"/>
              </a:ext>
            </a:extLst>
          </p:cNvPr>
          <p:cNvSpPr/>
          <p:nvPr/>
        </p:nvSpPr>
        <p:spPr>
          <a:xfrm>
            <a:off x="1054770" y="5543173"/>
            <a:ext cx="8666746" cy="59355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194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21</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4977489" y="1690062"/>
            <a:ext cx="6766275" cy="2800767"/>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3. </a:t>
            </a:r>
          </a:p>
          <a:p>
            <a:pPr algn="ct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Chat_cal_Webhook.json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Connect to everything</a:t>
            </a: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6720091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22</a:t>
            </a:fld>
            <a:endParaRPr lang="zh-TW" altLang="en-US" noProof="0"/>
          </a:p>
        </p:txBody>
      </p:sp>
      <p:sp>
        <p:nvSpPr>
          <p:cNvPr id="4" name="文字方塊 3">
            <a:extLst>
              <a:ext uri="{FF2B5EF4-FFF2-40B4-BE49-F238E27FC236}">
                <a16:creationId xmlns:a16="http://schemas.microsoft.com/office/drawing/2014/main" id="{35EEA2BE-8127-7E20-8249-DE147C89E3EB}"/>
              </a:ext>
            </a:extLst>
          </p:cNvPr>
          <p:cNvSpPr txBox="1"/>
          <p:nvPr/>
        </p:nvSpPr>
        <p:spPr>
          <a:xfrm>
            <a:off x="338889" y="295729"/>
            <a:ext cx="11514221" cy="6555641"/>
          </a:xfrm>
          <a:prstGeom prst="rect">
            <a:avLst/>
          </a:prstGeom>
          <a:noFill/>
        </p:spPr>
        <p:txBody>
          <a:bodyPr wrap="square">
            <a:spAutoFit/>
          </a:bodyPr>
          <a:lstStyle/>
          <a:p>
            <a:r>
              <a:rPr lang="en-US" altLang="zh-TW" sz="2800" b="1" dirty="0">
                <a:solidFill>
                  <a:srgbClr val="FFFF00"/>
                </a:solidFill>
              </a:rPr>
              <a:t>What is a Webhook in n8n?</a:t>
            </a:r>
          </a:p>
          <a:p>
            <a:r>
              <a:rPr lang="en-US" altLang="zh-TW" sz="2800" dirty="0"/>
              <a:t>A webhook in n8n is a mechanism that allows external services or applications to trigger n8n workflows in real-time. Here's a detailed explanation:</a:t>
            </a:r>
          </a:p>
          <a:p>
            <a:r>
              <a:rPr lang="en-US" altLang="zh-TW" sz="2800" b="1" dirty="0">
                <a:solidFill>
                  <a:srgbClr val="FFFF00"/>
                </a:solidFill>
              </a:rPr>
              <a:t>What is a Webhook?</a:t>
            </a:r>
          </a:p>
          <a:p>
            <a:r>
              <a:rPr lang="en-US" altLang="zh-TW" sz="2800" dirty="0"/>
              <a:t>A webhook is an HTTP endpoint (URL) that external systems can send data to when specific events occur, thereby triggering automated processes in n8n.</a:t>
            </a:r>
          </a:p>
          <a:p>
            <a:r>
              <a:rPr lang="en-US" altLang="zh-TW" sz="2800" b="1" dirty="0">
                <a:solidFill>
                  <a:srgbClr val="FFFF00"/>
                </a:solidFill>
              </a:rPr>
              <a:t>Key Features of n8n Webhooks:</a:t>
            </a:r>
          </a:p>
          <a:p>
            <a:r>
              <a:rPr lang="en-US" altLang="zh-TW" sz="2800" b="1" dirty="0">
                <a:solidFill>
                  <a:srgbClr val="FFFF00"/>
                </a:solidFill>
              </a:rPr>
              <a:t>Trigger Method:</a:t>
            </a:r>
            <a:endParaRPr lang="en-US" altLang="zh-TW" sz="2800" dirty="0">
              <a:solidFill>
                <a:srgbClr val="FFFF00"/>
              </a:solidFill>
            </a:endParaRPr>
          </a:p>
          <a:p>
            <a:pPr>
              <a:buFont typeface="Arial" panose="020B0604020202020204" pitchFamily="34" charset="0"/>
              <a:buChar char="•"/>
            </a:pPr>
            <a:r>
              <a:rPr lang="en-US" altLang="zh-TW" sz="2800" dirty="0"/>
              <a:t> When an external application sends an HTTP request (typically POST, GET, PUT, etc.) to the webhook URL, it initiates an n8n workflow</a:t>
            </a:r>
          </a:p>
          <a:p>
            <a:pPr>
              <a:buFont typeface="Arial" panose="020B0604020202020204" pitchFamily="34" charset="0"/>
              <a:buChar char="•"/>
            </a:pPr>
            <a:r>
              <a:rPr lang="en-US" altLang="zh-TW" sz="2800" dirty="0"/>
              <a:t> This is a "passive trigger" method - n8n doesn't need to actively poll or check for updates</a:t>
            </a:r>
          </a:p>
        </p:txBody>
      </p:sp>
    </p:spTree>
    <p:extLst>
      <p:ext uri="{BB962C8B-B14F-4D97-AF65-F5344CB8AC3E}">
        <p14:creationId xmlns:p14="http://schemas.microsoft.com/office/powerpoint/2010/main" val="1623402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23</a:t>
            </a:fld>
            <a:endParaRPr lang="zh-TW" altLang="en-US" noProof="0"/>
          </a:p>
        </p:txBody>
      </p:sp>
      <p:pic>
        <p:nvPicPr>
          <p:cNvPr id="4" name="圖片 3">
            <a:extLst>
              <a:ext uri="{FF2B5EF4-FFF2-40B4-BE49-F238E27FC236}">
                <a16:creationId xmlns:a16="http://schemas.microsoft.com/office/drawing/2014/main" id="{E8484A55-08F2-2E60-18D5-189D97E5BBC7}"/>
              </a:ext>
            </a:extLst>
          </p:cNvPr>
          <p:cNvPicPr>
            <a:picLocks noChangeAspect="1"/>
          </p:cNvPicPr>
          <p:nvPr/>
        </p:nvPicPr>
        <p:blipFill>
          <a:blip r:embed="rId2"/>
          <a:stretch>
            <a:fillRect/>
          </a:stretch>
        </p:blipFill>
        <p:spPr>
          <a:xfrm>
            <a:off x="180474" y="488234"/>
            <a:ext cx="10870013" cy="56599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圖片 7">
            <a:extLst>
              <a:ext uri="{FF2B5EF4-FFF2-40B4-BE49-F238E27FC236}">
                <a16:creationId xmlns:a16="http://schemas.microsoft.com/office/drawing/2014/main" id="{B140DFC3-4D61-D48D-43FA-CA92B1B7A18E}"/>
              </a:ext>
            </a:extLst>
          </p:cNvPr>
          <p:cNvPicPr>
            <a:picLocks noChangeAspect="1"/>
          </p:cNvPicPr>
          <p:nvPr/>
        </p:nvPicPr>
        <p:blipFill>
          <a:blip r:embed="rId3"/>
          <a:stretch>
            <a:fillRect/>
          </a:stretch>
        </p:blipFill>
        <p:spPr>
          <a:xfrm>
            <a:off x="9841832" y="1063416"/>
            <a:ext cx="2096724" cy="38595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Rectangle: Rounded Corners 13">
            <a:extLst>
              <a:ext uri="{FF2B5EF4-FFF2-40B4-BE49-F238E27FC236}">
                <a16:creationId xmlns:a16="http://schemas.microsoft.com/office/drawing/2014/main" id="{00799AA0-2A2F-6240-3461-AE3E9EB997BB}"/>
              </a:ext>
            </a:extLst>
          </p:cNvPr>
          <p:cNvSpPr/>
          <p:nvPr/>
        </p:nvSpPr>
        <p:spPr>
          <a:xfrm>
            <a:off x="10525050" y="542165"/>
            <a:ext cx="397042" cy="4285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Rectangle: Rounded Corners 13">
            <a:extLst>
              <a:ext uri="{FF2B5EF4-FFF2-40B4-BE49-F238E27FC236}">
                <a16:creationId xmlns:a16="http://schemas.microsoft.com/office/drawing/2014/main" id="{846550DA-24CE-83D3-D40A-27F5D129FB47}"/>
              </a:ext>
            </a:extLst>
          </p:cNvPr>
          <p:cNvSpPr/>
          <p:nvPr/>
        </p:nvSpPr>
        <p:spPr>
          <a:xfrm>
            <a:off x="9841832" y="2993202"/>
            <a:ext cx="1839154" cy="43579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 name="圖片 5">
            <a:extLst>
              <a:ext uri="{FF2B5EF4-FFF2-40B4-BE49-F238E27FC236}">
                <a16:creationId xmlns:a16="http://schemas.microsoft.com/office/drawing/2014/main" id="{494FC580-C9BB-D37D-88D3-83FE495DA150}"/>
              </a:ext>
            </a:extLst>
          </p:cNvPr>
          <p:cNvPicPr>
            <a:picLocks noChangeAspect="1"/>
          </p:cNvPicPr>
          <p:nvPr/>
        </p:nvPicPr>
        <p:blipFill>
          <a:blip r:embed="rId4"/>
          <a:stretch>
            <a:fillRect/>
          </a:stretch>
        </p:blipFill>
        <p:spPr>
          <a:xfrm>
            <a:off x="550974" y="488234"/>
            <a:ext cx="9431066" cy="38295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angle: Rounded Corners 13">
            <a:extLst>
              <a:ext uri="{FF2B5EF4-FFF2-40B4-BE49-F238E27FC236}">
                <a16:creationId xmlns:a16="http://schemas.microsoft.com/office/drawing/2014/main" id="{7FE36D15-3999-0B62-958F-02A63A738FC5}"/>
              </a:ext>
            </a:extLst>
          </p:cNvPr>
          <p:cNvSpPr/>
          <p:nvPr/>
        </p:nvSpPr>
        <p:spPr>
          <a:xfrm>
            <a:off x="705852" y="2775303"/>
            <a:ext cx="2711115" cy="47322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3692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heel(1)">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heel(1)">
                                      <p:cBhvr>
                                        <p:cTn id="2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24</a:t>
            </a:fld>
            <a:endParaRPr lang="zh-TW" altLang="en-US" noProof="0"/>
          </a:p>
        </p:txBody>
      </p:sp>
      <p:pic>
        <p:nvPicPr>
          <p:cNvPr id="13" name="圖片 12">
            <a:extLst>
              <a:ext uri="{FF2B5EF4-FFF2-40B4-BE49-F238E27FC236}">
                <a16:creationId xmlns:a16="http://schemas.microsoft.com/office/drawing/2014/main" id="{EB9FEDF6-22D1-080F-5AD8-606DAE83A934}"/>
              </a:ext>
            </a:extLst>
          </p:cNvPr>
          <p:cNvPicPr>
            <a:picLocks noChangeAspect="1"/>
          </p:cNvPicPr>
          <p:nvPr/>
        </p:nvPicPr>
        <p:blipFill>
          <a:blip r:embed="rId2"/>
          <a:stretch>
            <a:fillRect/>
          </a:stretch>
        </p:blipFill>
        <p:spPr>
          <a:xfrm>
            <a:off x="594355" y="679572"/>
            <a:ext cx="11176539" cy="561120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Rectangle: Rounded Corners 13">
            <a:extLst>
              <a:ext uri="{FF2B5EF4-FFF2-40B4-BE49-F238E27FC236}">
                <a16:creationId xmlns:a16="http://schemas.microsoft.com/office/drawing/2014/main" id="{890E4964-3C3D-49B0-9B1B-EA6FE46DE0F5}"/>
              </a:ext>
            </a:extLst>
          </p:cNvPr>
          <p:cNvSpPr/>
          <p:nvPr/>
        </p:nvSpPr>
        <p:spPr>
          <a:xfrm>
            <a:off x="986589" y="2823429"/>
            <a:ext cx="3019927" cy="12312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Rectangle: Rounded Corners 13">
            <a:extLst>
              <a:ext uri="{FF2B5EF4-FFF2-40B4-BE49-F238E27FC236}">
                <a16:creationId xmlns:a16="http://schemas.microsoft.com/office/drawing/2014/main" id="{FFBB59D0-FD6D-A8FF-A7D9-3DDA62BEBD9D}"/>
              </a:ext>
            </a:extLst>
          </p:cNvPr>
          <p:cNvSpPr/>
          <p:nvPr/>
        </p:nvSpPr>
        <p:spPr>
          <a:xfrm>
            <a:off x="6378741" y="2795355"/>
            <a:ext cx="3234491" cy="12312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6" name="圖片 5">
            <a:extLst>
              <a:ext uri="{FF2B5EF4-FFF2-40B4-BE49-F238E27FC236}">
                <a16:creationId xmlns:a16="http://schemas.microsoft.com/office/drawing/2014/main" id="{66A00FF4-73D7-28F8-0AB4-66C7933AD2E6}"/>
              </a:ext>
            </a:extLst>
          </p:cNvPr>
          <p:cNvPicPr>
            <a:picLocks noChangeAspect="1"/>
          </p:cNvPicPr>
          <p:nvPr/>
        </p:nvPicPr>
        <p:blipFill>
          <a:blip r:embed="rId3"/>
          <a:stretch>
            <a:fillRect/>
          </a:stretch>
        </p:blipFill>
        <p:spPr>
          <a:xfrm>
            <a:off x="281721" y="238693"/>
            <a:ext cx="3724795" cy="63445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13">
            <a:extLst>
              <a:ext uri="{FF2B5EF4-FFF2-40B4-BE49-F238E27FC236}">
                <a16:creationId xmlns:a16="http://schemas.microsoft.com/office/drawing/2014/main" id="{C4A1B1D9-CB80-A989-DC8A-0CFC7CE69472}"/>
              </a:ext>
            </a:extLst>
          </p:cNvPr>
          <p:cNvSpPr/>
          <p:nvPr/>
        </p:nvSpPr>
        <p:spPr>
          <a:xfrm>
            <a:off x="526872" y="1371776"/>
            <a:ext cx="3323233" cy="7578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Rectangle: Rounded Corners 13">
            <a:extLst>
              <a:ext uri="{FF2B5EF4-FFF2-40B4-BE49-F238E27FC236}">
                <a16:creationId xmlns:a16="http://schemas.microsoft.com/office/drawing/2014/main" id="{63375F6B-009C-1343-6DC4-2EC79C29FB4B}"/>
              </a:ext>
            </a:extLst>
          </p:cNvPr>
          <p:cNvSpPr/>
          <p:nvPr/>
        </p:nvSpPr>
        <p:spPr>
          <a:xfrm>
            <a:off x="526872" y="2442886"/>
            <a:ext cx="1246290" cy="37890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Rectangle: Rounded Corners 13">
            <a:extLst>
              <a:ext uri="{FF2B5EF4-FFF2-40B4-BE49-F238E27FC236}">
                <a16:creationId xmlns:a16="http://schemas.microsoft.com/office/drawing/2014/main" id="{73F3DEF0-2417-F695-1B09-420E993476B8}"/>
              </a:ext>
            </a:extLst>
          </p:cNvPr>
          <p:cNvSpPr/>
          <p:nvPr/>
        </p:nvSpPr>
        <p:spPr>
          <a:xfrm>
            <a:off x="526872" y="3106267"/>
            <a:ext cx="1246290" cy="37890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Rectangle: Rounded Corners 13">
            <a:extLst>
              <a:ext uri="{FF2B5EF4-FFF2-40B4-BE49-F238E27FC236}">
                <a16:creationId xmlns:a16="http://schemas.microsoft.com/office/drawing/2014/main" id="{152C36E3-F8EA-514A-287A-C40B940F3C9C}"/>
              </a:ext>
            </a:extLst>
          </p:cNvPr>
          <p:cNvSpPr/>
          <p:nvPr/>
        </p:nvSpPr>
        <p:spPr>
          <a:xfrm>
            <a:off x="526871" y="4319614"/>
            <a:ext cx="2071949" cy="4288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2" name="圖片 11">
            <a:extLst>
              <a:ext uri="{FF2B5EF4-FFF2-40B4-BE49-F238E27FC236}">
                <a16:creationId xmlns:a16="http://schemas.microsoft.com/office/drawing/2014/main" id="{8BB988C9-45CA-D8F6-43B3-AEF1446B3BE5}"/>
              </a:ext>
            </a:extLst>
          </p:cNvPr>
          <p:cNvPicPr>
            <a:picLocks noChangeAspect="1"/>
          </p:cNvPicPr>
          <p:nvPr/>
        </p:nvPicPr>
        <p:blipFill>
          <a:blip r:embed="rId4"/>
          <a:stretch>
            <a:fillRect/>
          </a:stretch>
        </p:blipFill>
        <p:spPr>
          <a:xfrm>
            <a:off x="5731201" y="100718"/>
            <a:ext cx="6039693" cy="56110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Rectangle: Rounded Corners 13">
            <a:extLst>
              <a:ext uri="{FF2B5EF4-FFF2-40B4-BE49-F238E27FC236}">
                <a16:creationId xmlns:a16="http://schemas.microsoft.com/office/drawing/2014/main" id="{92637969-7B17-460C-09C8-677D548D3A8B}"/>
              </a:ext>
            </a:extLst>
          </p:cNvPr>
          <p:cNvSpPr/>
          <p:nvPr/>
        </p:nvSpPr>
        <p:spPr>
          <a:xfrm>
            <a:off x="5905989" y="1795179"/>
            <a:ext cx="939979" cy="4211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Rectangle: Rounded Corners 13">
            <a:extLst>
              <a:ext uri="{FF2B5EF4-FFF2-40B4-BE49-F238E27FC236}">
                <a16:creationId xmlns:a16="http://schemas.microsoft.com/office/drawing/2014/main" id="{98123A52-A14D-263A-7E81-96208650A684}"/>
              </a:ext>
            </a:extLst>
          </p:cNvPr>
          <p:cNvSpPr/>
          <p:nvPr/>
        </p:nvSpPr>
        <p:spPr>
          <a:xfrm>
            <a:off x="5905989" y="2895704"/>
            <a:ext cx="1646986" cy="43620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47354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1"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1000"/>
                                        <p:tgtEl>
                                          <p:spTgt spid="7"/>
                                        </p:tgtEl>
                                      </p:cBhvr>
                                    </p:animEffect>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1000"/>
                                        <p:tgtEl>
                                          <p:spTgt spid="8"/>
                                        </p:tgtEl>
                                      </p:cBhvr>
                                    </p:animEffect>
                                  </p:childTnLst>
                                </p:cTn>
                              </p:par>
                            </p:childTnLst>
                          </p:cTn>
                        </p:par>
                        <p:par>
                          <p:cTn id="26" fill="hold">
                            <p:stCondLst>
                              <p:cond delay="2500"/>
                            </p:stCondLst>
                            <p:childTnLst>
                              <p:par>
                                <p:cTn id="27" presetID="21"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heel(1)">
                                      <p:cBhvr>
                                        <p:cTn id="29" dur="1000"/>
                                        <p:tgtEl>
                                          <p:spTgt spid="9"/>
                                        </p:tgtEl>
                                      </p:cBhvr>
                                    </p:animEffect>
                                  </p:childTnLst>
                                </p:cTn>
                              </p:par>
                            </p:childTnLst>
                          </p:cTn>
                        </p:par>
                        <p:par>
                          <p:cTn id="30" fill="hold">
                            <p:stCondLst>
                              <p:cond delay="3500"/>
                            </p:stCondLst>
                            <p:childTnLst>
                              <p:par>
                                <p:cTn id="31" presetID="21" presetClass="entr" presetSubtype="1"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10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heel(1)">
                                      <p:cBhvr>
                                        <p:cTn id="43" dur="1000"/>
                                        <p:tgtEl>
                                          <p:spTgt spid="14"/>
                                        </p:tgtEl>
                                      </p:cBhvr>
                                    </p:animEffect>
                                  </p:childTnLst>
                                </p:cTn>
                              </p:par>
                            </p:childTnLst>
                          </p:cTn>
                        </p:par>
                        <p:par>
                          <p:cTn id="44" fill="hold">
                            <p:stCondLst>
                              <p:cond delay="1500"/>
                            </p:stCondLst>
                            <p:childTnLst>
                              <p:par>
                                <p:cTn id="45" presetID="21" presetClass="entr" presetSubtype="1"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heel(1)">
                                      <p:cBhvr>
                                        <p:cTn id="4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P spid="9" grpId="0" animBg="1"/>
      <p:bldP spid="10"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25</a:t>
            </a:fld>
            <a:endParaRPr lang="zh-TW" altLang="en-US" noProof="0"/>
          </a:p>
        </p:txBody>
      </p:sp>
      <p:grpSp>
        <p:nvGrpSpPr>
          <p:cNvPr id="13" name="群組 12">
            <a:extLst>
              <a:ext uri="{FF2B5EF4-FFF2-40B4-BE49-F238E27FC236}">
                <a16:creationId xmlns:a16="http://schemas.microsoft.com/office/drawing/2014/main" id="{06FC708D-AC3A-5B1A-FC63-E30A0102B70F}"/>
              </a:ext>
            </a:extLst>
          </p:cNvPr>
          <p:cNvGrpSpPr/>
          <p:nvPr/>
        </p:nvGrpSpPr>
        <p:grpSpPr>
          <a:xfrm>
            <a:off x="216570" y="165462"/>
            <a:ext cx="7883664" cy="3822660"/>
            <a:chOff x="216570" y="165462"/>
            <a:chExt cx="7883664" cy="3822660"/>
          </a:xfrm>
        </p:grpSpPr>
        <p:pic>
          <p:nvPicPr>
            <p:cNvPr id="6" name="圖片 5">
              <a:extLst>
                <a:ext uri="{FF2B5EF4-FFF2-40B4-BE49-F238E27FC236}">
                  <a16:creationId xmlns:a16="http://schemas.microsoft.com/office/drawing/2014/main" id="{38ECFE10-CAF8-5D0A-9F20-AF367414A478}"/>
                </a:ext>
              </a:extLst>
            </p:cNvPr>
            <p:cNvPicPr>
              <a:picLocks noChangeAspect="1"/>
            </p:cNvPicPr>
            <p:nvPr/>
          </p:nvPicPr>
          <p:blipFill>
            <a:blip r:embed="rId2"/>
            <a:stretch>
              <a:fillRect/>
            </a:stretch>
          </p:blipFill>
          <p:spPr>
            <a:xfrm>
              <a:off x="216570" y="165462"/>
              <a:ext cx="7883664" cy="382266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13">
              <a:extLst>
                <a:ext uri="{FF2B5EF4-FFF2-40B4-BE49-F238E27FC236}">
                  <a16:creationId xmlns:a16="http://schemas.microsoft.com/office/drawing/2014/main" id="{E9F9DCB4-6083-A613-4473-763149337026}"/>
                </a:ext>
              </a:extLst>
            </p:cNvPr>
            <p:cNvSpPr/>
            <p:nvPr/>
          </p:nvSpPr>
          <p:spPr>
            <a:xfrm>
              <a:off x="620575" y="3090168"/>
              <a:ext cx="2443927" cy="42501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7" name="文字方塊 6">
            <a:extLst>
              <a:ext uri="{FF2B5EF4-FFF2-40B4-BE49-F238E27FC236}">
                <a16:creationId xmlns:a16="http://schemas.microsoft.com/office/drawing/2014/main" id="{81170881-A1C8-B550-47DA-99B9A316C0EE}"/>
              </a:ext>
            </a:extLst>
          </p:cNvPr>
          <p:cNvSpPr txBox="1"/>
          <p:nvPr/>
        </p:nvSpPr>
        <p:spPr>
          <a:xfrm>
            <a:off x="620575" y="4277597"/>
            <a:ext cx="6184230" cy="461665"/>
          </a:xfrm>
          <a:prstGeom prst="rect">
            <a:avLst/>
          </a:prstGeom>
          <a:solidFill>
            <a:schemeClr val="tx1"/>
          </a:solidFill>
        </p:spPr>
        <p:txBody>
          <a:bodyPr wrap="square">
            <a:spAutoFit/>
          </a:bodyPr>
          <a:lstStyle/>
          <a:p>
            <a:r>
              <a:rPr lang="en-US" altLang="zh-TW" sz="2400" b="1" dirty="0">
                <a:solidFill>
                  <a:srgbClr val="FF0000"/>
                </a:solidFill>
              </a:rPr>
              <a:t>Locate the </a:t>
            </a:r>
            <a:r>
              <a:rPr lang="en-US" altLang="zh-TW" sz="2400" b="1" dirty="0" err="1">
                <a:solidFill>
                  <a:srgbClr val="00B0F0"/>
                </a:solidFill>
              </a:rPr>
              <a:t>Chat_cal_webhook.html</a:t>
            </a:r>
            <a:r>
              <a:rPr lang="en-US" altLang="zh-TW" sz="2400" b="1" dirty="0">
                <a:solidFill>
                  <a:srgbClr val="00B0F0"/>
                </a:solidFill>
              </a:rPr>
              <a:t> </a:t>
            </a:r>
            <a:r>
              <a:rPr lang="en-US" altLang="zh-TW" sz="2400" b="1" dirty="0">
                <a:solidFill>
                  <a:srgbClr val="FF0000"/>
                </a:solidFill>
              </a:rPr>
              <a:t>file</a:t>
            </a:r>
            <a:endParaRPr lang="zh-TW" altLang="en-US" sz="2400" dirty="0">
              <a:solidFill>
                <a:srgbClr val="FF0000"/>
              </a:solidFill>
            </a:endParaRPr>
          </a:p>
        </p:txBody>
      </p:sp>
      <p:grpSp>
        <p:nvGrpSpPr>
          <p:cNvPr id="12" name="群組 11">
            <a:extLst>
              <a:ext uri="{FF2B5EF4-FFF2-40B4-BE49-F238E27FC236}">
                <a16:creationId xmlns:a16="http://schemas.microsoft.com/office/drawing/2014/main" id="{3A3E01D1-495C-D120-0B3A-1A01F584AF7E}"/>
              </a:ext>
            </a:extLst>
          </p:cNvPr>
          <p:cNvGrpSpPr/>
          <p:nvPr/>
        </p:nvGrpSpPr>
        <p:grpSpPr>
          <a:xfrm>
            <a:off x="3468507" y="2951183"/>
            <a:ext cx="8594558" cy="2831689"/>
            <a:chOff x="3468507" y="458762"/>
            <a:chExt cx="8594558" cy="2831689"/>
          </a:xfrm>
        </p:grpSpPr>
        <p:pic>
          <p:nvPicPr>
            <p:cNvPr id="4" name="圖片 3">
              <a:extLst>
                <a:ext uri="{FF2B5EF4-FFF2-40B4-BE49-F238E27FC236}">
                  <a16:creationId xmlns:a16="http://schemas.microsoft.com/office/drawing/2014/main" id="{B390E72B-9867-9718-C66C-316CB1C7AC2E}"/>
                </a:ext>
              </a:extLst>
            </p:cNvPr>
            <p:cNvPicPr>
              <a:picLocks noChangeAspect="1"/>
            </p:cNvPicPr>
            <p:nvPr/>
          </p:nvPicPr>
          <p:blipFill>
            <a:blip r:embed="rId3"/>
            <a:srcRect l="1346" t="1867" r="-1346" b="-4208"/>
            <a:stretch/>
          </p:blipFill>
          <p:spPr>
            <a:xfrm>
              <a:off x="3468507" y="458762"/>
              <a:ext cx="8594558" cy="28316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angle: Rounded Corners 13">
              <a:extLst>
                <a:ext uri="{FF2B5EF4-FFF2-40B4-BE49-F238E27FC236}">
                  <a16:creationId xmlns:a16="http://schemas.microsoft.com/office/drawing/2014/main" id="{DA6A642F-3A88-B292-D4B3-1E764371BACB}"/>
                </a:ext>
              </a:extLst>
            </p:cNvPr>
            <p:cNvSpPr/>
            <p:nvPr/>
          </p:nvSpPr>
          <p:spPr>
            <a:xfrm>
              <a:off x="4078333" y="1348777"/>
              <a:ext cx="5886092" cy="32129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
        <p:nvSpPr>
          <p:cNvPr id="9" name="文字方塊 8">
            <a:extLst>
              <a:ext uri="{FF2B5EF4-FFF2-40B4-BE49-F238E27FC236}">
                <a16:creationId xmlns:a16="http://schemas.microsoft.com/office/drawing/2014/main" id="{E9C8869D-218D-68FB-8358-AA1F976469B9}"/>
              </a:ext>
            </a:extLst>
          </p:cNvPr>
          <p:cNvSpPr txBox="1"/>
          <p:nvPr/>
        </p:nvSpPr>
        <p:spPr>
          <a:xfrm>
            <a:off x="5791200" y="5316035"/>
            <a:ext cx="6184230" cy="1200329"/>
          </a:xfrm>
          <a:prstGeom prst="rect">
            <a:avLst/>
          </a:prstGeom>
          <a:solidFill>
            <a:schemeClr val="tx1"/>
          </a:solidFill>
        </p:spPr>
        <p:txBody>
          <a:bodyPr wrap="square">
            <a:spAutoFit/>
          </a:bodyPr>
          <a:lstStyle/>
          <a:p>
            <a:r>
              <a:rPr lang="en-US" altLang="zh-TW" sz="2400" b="1" dirty="0">
                <a:solidFill>
                  <a:srgbClr val="FF0000"/>
                </a:solidFill>
              </a:rPr>
              <a:t>Locate the URL on the </a:t>
            </a:r>
            <a:r>
              <a:rPr lang="en-US" altLang="zh-TW" sz="2400" b="1" dirty="0">
                <a:solidFill>
                  <a:srgbClr val="00B0F0"/>
                </a:solidFill>
              </a:rPr>
              <a:t>eighth line from the bottom</a:t>
            </a:r>
            <a:r>
              <a:rPr lang="en-US" altLang="zh-TW" sz="2400" b="1" dirty="0">
                <a:solidFill>
                  <a:srgbClr val="FF0000"/>
                </a:solidFill>
              </a:rPr>
              <a:t> of the file and replace it with </a:t>
            </a:r>
            <a:r>
              <a:rPr lang="en-US" altLang="zh-TW" sz="2400" b="1" dirty="0">
                <a:solidFill>
                  <a:srgbClr val="00B0F0"/>
                </a:solidFill>
              </a:rPr>
              <a:t>your own URL</a:t>
            </a:r>
            <a:endParaRPr lang="zh-TW" altLang="en-US" sz="2400" dirty="0">
              <a:solidFill>
                <a:srgbClr val="00B0F0"/>
              </a:solidFill>
            </a:endParaRPr>
          </a:p>
        </p:txBody>
      </p:sp>
      <p:sp>
        <p:nvSpPr>
          <p:cNvPr id="14" name="Rectangle: Rounded Corners 13">
            <a:extLst>
              <a:ext uri="{FF2B5EF4-FFF2-40B4-BE49-F238E27FC236}">
                <a16:creationId xmlns:a16="http://schemas.microsoft.com/office/drawing/2014/main" id="{43E386E6-AAD7-D734-8437-6411C9484517}"/>
              </a:ext>
            </a:extLst>
          </p:cNvPr>
          <p:cNvSpPr/>
          <p:nvPr/>
        </p:nvSpPr>
        <p:spPr>
          <a:xfrm>
            <a:off x="216570" y="254560"/>
            <a:ext cx="3970419" cy="42501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75685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26</a:t>
            </a:fld>
            <a:endParaRPr lang="zh-TW" altLang="en-US" noProof="0"/>
          </a:p>
        </p:txBody>
      </p:sp>
      <p:pic>
        <p:nvPicPr>
          <p:cNvPr id="4" name="圖片 3">
            <a:extLst>
              <a:ext uri="{FF2B5EF4-FFF2-40B4-BE49-F238E27FC236}">
                <a16:creationId xmlns:a16="http://schemas.microsoft.com/office/drawing/2014/main" id="{F1408A8A-456F-AC07-D14D-D7D91E3DF566}"/>
              </a:ext>
            </a:extLst>
          </p:cNvPr>
          <p:cNvPicPr>
            <a:picLocks noChangeAspect="1"/>
          </p:cNvPicPr>
          <p:nvPr/>
        </p:nvPicPr>
        <p:blipFill>
          <a:blip r:embed="rId2"/>
          <a:srcRect t="-620" b="3671"/>
          <a:stretch/>
        </p:blipFill>
        <p:spPr>
          <a:xfrm>
            <a:off x="799895" y="139178"/>
            <a:ext cx="7020631" cy="657964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文字方塊 4">
            <a:extLst>
              <a:ext uri="{FF2B5EF4-FFF2-40B4-BE49-F238E27FC236}">
                <a16:creationId xmlns:a16="http://schemas.microsoft.com/office/drawing/2014/main" id="{CB6FCE25-592C-3B2E-30B5-4EADCF226AC7}"/>
              </a:ext>
            </a:extLst>
          </p:cNvPr>
          <p:cNvSpPr txBox="1"/>
          <p:nvPr/>
        </p:nvSpPr>
        <p:spPr>
          <a:xfrm>
            <a:off x="8010500" y="2644169"/>
            <a:ext cx="4033112" cy="1569660"/>
          </a:xfrm>
          <a:prstGeom prst="rect">
            <a:avLst/>
          </a:prstGeom>
          <a:solidFill>
            <a:schemeClr val="tx1"/>
          </a:solidFill>
        </p:spPr>
        <p:txBody>
          <a:bodyPr wrap="square">
            <a:spAutoFit/>
          </a:bodyPr>
          <a:lstStyle/>
          <a:p>
            <a:r>
              <a:rPr lang="en-US" altLang="zh-TW" sz="2400" b="1" dirty="0">
                <a:solidFill>
                  <a:srgbClr val="FF0000"/>
                </a:solidFill>
              </a:rPr>
              <a:t>You can open the file directly with your browser to start testing the application.</a:t>
            </a:r>
            <a:endParaRPr lang="zh-TW" altLang="en-US" sz="2400" dirty="0">
              <a:solidFill>
                <a:srgbClr val="FF0000"/>
              </a:solidFill>
            </a:endParaRPr>
          </a:p>
        </p:txBody>
      </p:sp>
    </p:spTree>
    <p:extLst>
      <p:ext uri="{BB962C8B-B14F-4D97-AF65-F5344CB8AC3E}">
        <p14:creationId xmlns:p14="http://schemas.microsoft.com/office/powerpoint/2010/main" val="308270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27</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4977490" y="1690062"/>
            <a:ext cx="6104964" cy="2800767"/>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4. </a:t>
            </a:r>
          </a:p>
          <a:p>
            <a:pPr algn="ctr"/>
            <a:r>
              <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RAG004.json</a:t>
            </a: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RAG</a:t>
            </a: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3506661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28</a:t>
            </a:fld>
            <a:endParaRPr lang="zh-TW" altLang="en-US" noProof="0"/>
          </a:p>
        </p:txBody>
      </p:sp>
      <p:pic>
        <p:nvPicPr>
          <p:cNvPr id="4" name="圖片 3">
            <a:extLst>
              <a:ext uri="{FF2B5EF4-FFF2-40B4-BE49-F238E27FC236}">
                <a16:creationId xmlns:a16="http://schemas.microsoft.com/office/drawing/2014/main" id="{035E53BE-B1C8-394B-1CDB-D14130642976}"/>
              </a:ext>
            </a:extLst>
          </p:cNvPr>
          <p:cNvPicPr>
            <a:picLocks noChangeAspect="1"/>
          </p:cNvPicPr>
          <p:nvPr/>
        </p:nvPicPr>
        <p:blipFill>
          <a:blip r:embed="rId2"/>
          <a:stretch>
            <a:fillRect/>
          </a:stretch>
        </p:blipFill>
        <p:spPr>
          <a:xfrm>
            <a:off x="157553" y="1250498"/>
            <a:ext cx="11876893" cy="540296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a:extLst>
              <a:ext uri="{FF2B5EF4-FFF2-40B4-BE49-F238E27FC236}">
                <a16:creationId xmlns:a16="http://schemas.microsoft.com/office/drawing/2014/main" id="{DA3911F4-4405-4B73-8B7A-FEA72DE4167C}"/>
              </a:ext>
            </a:extLst>
          </p:cNvPr>
          <p:cNvSpPr txBox="1"/>
          <p:nvPr/>
        </p:nvSpPr>
        <p:spPr>
          <a:xfrm>
            <a:off x="2938714" y="437486"/>
            <a:ext cx="6093994" cy="584775"/>
          </a:xfrm>
          <a:prstGeom prst="rect">
            <a:avLst/>
          </a:prstGeom>
          <a:noFill/>
        </p:spPr>
        <p:txBody>
          <a:bodyPr wrap="square">
            <a:spAutoFit/>
          </a:bodyPr>
          <a:lstStyle/>
          <a:p>
            <a:pPr algn="ctr"/>
            <a:r>
              <a:rPr lang="en-US" altLang="zh-TW" sz="3200" dirty="0"/>
              <a:t>4</a:t>
            </a:r>
            <a:r>
              <a:rPr lang="zh-TW" altLang="en-US" sz="3200" dirty="0"/>
              <a:t>RAG00</a:t>
            </a:r>
            <a:r>
              <a:rPr lang="en-US" altLang="zh-TW" sz="3200" dirty="0"/>
              <a:t>4.json</a:t>
            </a:r>
            <a:endParaRPr lang="zh-TW" altLang="en-US" sz="3200" dirty="0"/>
          </a:p>
        </p:txBody>
      </p:sp>
    </p:spTree>
    <p:extLst>
      <p:ext uri="{BB962C8B-B14F-4D97-AF65-F5344CB8AC3E}">
        <p14:creationId xmlns:p14="http://schemas.microsoft.com/office/powerpoint/2010/main" val="3089567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FC95B94-D02D-DF20-D862-09CAAF754479}"/>
              </a:ext>
            </a:extLst>
          </p:cNvPr>
          <p:cNvSpPr>
            <a:spLocks noGrp="1"/>
          </p:cNvSpPr>
          <p:nvPr>
            <p:ph type="sldNum" sz="quarter" idx="12"/>
          </p:nvPr>
        </p:nvSpPr>
        <p:spPr/>
        <p:txBody>
          <a:bodyPr/>
          <a:lstStyle/>
          <a:p>
            <a:pPr rtl="0"/>
            <a:fld id="{D57F1E4F-1CFF-5643-939E-02111984F565}" type="slidenum">
              <a:rPr lang="en-US" altLang="zh-TW" noProof="0" smtClean="0"/>
              <a:t>29</a:t>
            </a:fld>
            <a:endParaRPr lang="zh-TW" altLang="en-US" noProof="0"/>
          </a:p>
        </p:txBody>
      </p:sp>
      <p:pic>
        <p:nvPicPr>
          <p:cNvPr id="4" name="圖片 3">
            <a:extLst>
              <a:ext uri="{FF2B5EF4-FFF2-40B4-BE49-F238E27FC236}">
                <a16:creationId xmlns:a16="http://schemas.microsoft.com/office/drawing/2014/main" id="{EA05FDD9-F9ED-40B0-8651-B4C72EA4E071}"/>
              </a:ext>
            </a:extLst>
          </p:cNvPr>
          <p:cNvPicPr>
            <a:picLocks noChangeAspect="1"/>
          </p:cNvPicPr>
          <p:nvPr/>
        </p:nvPicPr>
        <p:blipFill>
          <a:blip r:embed="rId2"/>
          <a:stretch>
            <a:fillRect/>
          </a:stretch>
        </p:blipFill>
        <p:spPr>
          <a:xfrm>
            <a:off x="219245" y="1063416"/>
            <a:ext cx="11511546" cy="54436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90230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1C2EE7-B441-3708-DA14-8854914237AB}"/>
              </a:ext>
            </a:extLst>
          </p:cNvPr>
          <p:cNvSpPr>
            <a:spLocks noGrp="1"/>
          </p:cNvSpPr>
          <p:nvPr>
            <p:ph type="sldNum" sz="quarter" idx="12"/>
          </p:nvPr>
        </p:nvSpPr>
        <p:spPr/>
        <p:txBody>
          <a:bodyPr/>
          <a:lstStyle/>
          <a:p>
            <a:pPr rtl="0"/>
            <a:fld id="{D57F1E4F-1CFF-5643-939E-02111984F565}" type="slidenum">
              <a:rPr lang="en-US" altLang="zh-TW" noProof="0" smtClean="0"/>
              <a:t>3</a:t>
            </a:fld>
            <a:endParaRPr lang="zh-TW" altLang="en-US" noProof="0"/>
          </a:p>
        </p:txBody>
      </p:sp>
      <p:pic>
        <p:nvPicPr>
          <p:cNvPr id="7" name="圖片 6">
            <a:extLst>
              <a:ext uri="{FF2B5EF4-FFF2-40B4-BE49-F238E27FC236}">
                <a16:creationId xmlns:a16="http://schemas.microsoft.com/office/drawing/2014/main" id="{E50E324B-8130-20F9-4F75-7AAFB2C18271}"/>
              </a:ext>
            </a:extLst>
          </p:cNvPr>
          <p:cNvPicPr>
            <a:picLocks noChangeAspect="1"/>
          </p:cNvPicPr>
          <p:nvPr/>
        </p:nvPicPr>
        <p:blipFill>
          <a:blip r:embed="rId2"/>
          <a:stretch>
            <a:fillRect/>
          </a:stretch>
        </p:blipFill>
        <p:spPr>
          <a:xfrm>
            <a:off x="167149" y="334105"/>
            <a:ext cx="5837501" cy="5339108"/>
          </a:xfrm>
          <a:prstGeom prst="roundRect">
            <a:avLst>
              <a:gd name="adj" fmla="val 3214"/>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文字方塊 9">
            <a:extLst>
              <a:ext uri="{FF2B5EF4-FFF2-40B4-BE49-F238E27FC236}">
                <a16:creationId xmlns:a16="http://schemas.microsoft.com/office/drawing/2014/main" id="{DC669FC7-75DD-D79D-98A3-CBD99A9D1B58}"/>
              </a:ext>
            </a:extLst>
          </p:cNvPr>
          <p:cNvSpPr txBox="1"/>
          <p:nvPr/>
        </p:nvSpPr>
        <p:spPr>
          <a:xfrm>
            <a:off x="1191203" y="3059668"/>
            <a:ext cx="4904797" cy="369332"/>
          </a:xfrm>
          <a:prstGeom prst="rect">
            <a:avLst/>
          </a:prstGeom>
          <a:noFill/>
        </p:spPr>
        <p:txBody>
          <a:bodyPr wrap="square">
            <a:spAutoFit/>
          </a:bodyPr>
          <a:lstStyle/>
          <a:p>
            <a:r>
              <a:rPr lang="en-US" altLang="zh-TW" b="1" dirty="0">
                <a:solidFill>
                  <a:srgbClr val="FF0000"/>
                </a:solidFill>
              </a:rPr>
              <a:t>The LLM does not know the current date.</a:t>
            </a:r>
            <a:endParaRPr lang="zh-TW" altLang="en-US" b="1" dirty="0">
              <a:solidFill>
                <a:srgbClr val="FF0000"/>
              </a:solidFill>
            </a:endParaRPr>
          </a:p>
        </p:txBody>
      </p:sp>
      <p:cxnSp>
        <p:nvCxnSpPr>
          <p:cNvPr id="11" name="Straight Arrow Connector 9">
            <a:extLst>
              <a:ext uri="{FF2B5EF4-FFF2-40B4-BE49-F238E27FC236}">
                <a16:creationId xmlns:a16="http://schemas.microsoft.com/office/drawing/2014/main" id="{C9CD1E75-6803-E364-D075-EE917CE5C1FA}"/>
              </a:ext>
            </a:extLst>
          </p:cNvPr>
          <p:cNvCxnSpPr>
            <a:cxnSpLocks/>
          </p:cNvCxnSpPr>
          <p:nvPr/>
        </p:nvCxnSpPr>
        <p:spPr>
          <a:xfrm>
            <a:off x="4906297" y="3597997"/>
            <a:ext cx="137651" cy="6437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9">
            <a:extLst>
              <a:ext uri="{FF2B5EF4-FFF2-40B4-BE49-F238E27FC236}">
                <a16:creationId xmlns:a16="http://schemas.microsoft.com/office/drawing/2014/main" id="{BBDEC471-70D5-84AA-F926-C7E7392470F3}"/>
              </a:ext>
            </a:extLst>
          </p:cNvPr>
          <p:cNvCxnSpPr>
            <a:cxnSpLocks/>
          </p:cNvCxnSpPr>
          <p:nvPr/>
        </p:nvCxnSpPr>
        <p:spPr>
          <a:xfrm flipH="1">
            <a:off x="1908888" y="3429000"/>
            <a:ext cx="2821858" cy="14401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圖片 19">
            <a:extLst>
              <a:ext uri="{FF2B5EF4-FFF2-40B4-BE49-F238E27FC236}">
                <a16:creationId xmlns:a16="http://schemas.microsoft.com/office/drawing/2014/main" id="{28DDB080-7D2E-D0F8-13E3-81415082152A}"/>
              </a:ext>
            </a:extLst>
          </p:cNvPr>
          <p:cNvPicPr>
            <a:picLocks noChangeAspect="1"/>
          </p:cNvPicPr>
          <p:nvPr/>
        </p:nvPicPr>
        <p:blipFill>
          <a:blip r:embed="rId3"/>
          <a:stretch>
            <a:fillRect/>
          </a:stretch>
        </p:blipFill>
        <p:spPr>
          <a:xfrm>
            <a:off x="6230659" y="295728"/>
            <a:ext cx="5831243" cy="53391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文字方塊 20">
            <a:extLst>
              <a:ext uri="{FF2B5EF4-FFF2-40B4-BE49-F238E27FC236}">
                <a16:creationId xmlns:a16="http://schemas.microsoft.com/office/drawing/2014/main" id="{F41E6508-AE76-24B6-89EF-EF948A0E40A7}"/>
              </a:ext>
            </a:extLst>
          </p:cNvPr>
          <p:cNvSpPr txBox="1"/>
          <p:nvPr/>
        </p:nvSpPr>
        <p:spPr>
          <a:xfrm>
            <a:off x="6285942" y="2110855"/>
            <a:ext cx="4904797" cy="369332"/>
          </a:xfrm>
          <a:prstGeom prst="rect">
            <a:avLst/>
          </a:prstGeom>
          <a:noFill/>
        </p:spPr>
        <p:txBody>
          <a:bodyPr wrap="square">
            <a:spAutoFit/>
          </a:bodyPr>
          <a:lstStyle/>
          <a:p>
            <a:r>
              <a:rPr lang="en-US" altLang="zh-TW" b="1" dirty="0">
                <a:solidFill>
                  <a:srgbClr val="FF0000"/>
                </a:solidFill>
              </a:rPr>
              <a:t>The LLM has no inherent memory</a:t>
            </a:r>
            <a:endParaRPr lang="zh-TW" altLang="en-US" b="1" dirty="0">
              <a:solidFill>
                <a:srgbClr val="FF0000"/>
              </a:solidFill>
            </a:endParaRPr>
          </a:p>
        </p:txBody>
      </p:sp>
      <p:cxnSp>
        <p:nvCxnSpPr>
          <p:cNvPr id="22" name="Straight Arrow Connector 9">
            <a:extLst>
              <a:ext uri="{FF2B5EF4-FFF2-40B4-BE49-F238E27FC236}">
                <a16:creationId xmlns:a16="http://schemas.microsoft.com/office/drawing/2014/main" id="{A5E42163-C874-87C4-542E-7C07281A9ABC}"/>
              </a:ext>
            </a:extLst>
          </p:cNvPr>
          <p:cNvCxnSpPr>
            <a:cxnSpLocks/>
          </p:cNvCxnSpPr>
          <p:nvPr/>
        </p:nvCxnSpPr>
        <p:spPr>
          <a:xfrm>
            <a:off x="9832258" y="2480187"/>
            <a:ext cx="629265" cy="1253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
            <a:extLst>
              <a:ext uri="{FF2B5EF4-FFF2-40B4-BE49-F238E27FC236}">
                <a16:creationId xmlns:a16="http://schemas.microsoft.com/office/drawing/2014/main" id="{11EBD0EE-2A61-6865-B570-56B047A06B5A}"/>
              </a:ext>
            </a:extLst>
          </p:cNvPr>
          <p:cNvCxnSpPr>
            <a:cxnSpLocks/>
          </p:cNvCxnSpPr>
          <p:nvPr/>
        </p:nvCxnSpPr>
        <p:spPr>
          <a:xfrm flipH="1">
            <a:off x="8268930" y="3827206"/>
            <a:ext cx="2083610" cy="28913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13">
            <a:extLst>
              <a:ext uri="{FF2B5EF4-FFF2-40B4-BE49-F238E27FC236}">
                <a16:creationId xmlns:a16="http://schemas.microsoft.com/office/drawing/2014/main" id="{AF74F9CC-0E90-CE30-9D40-249F5EFCF70B}"/>
              </a:ext>
            </a:extLst>
          </p:cNvPr>
          <p:cNvSpPr/>
          <p:nvPr/>
        </p:nvSpPr>
        <p:spPr>
          <a:xfrm>
            <a:off x="291712" y="4869116"/>
            <a:ext cx="2126636" cy="36933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Rectangle: Rounded Corners 13">
            <a:extLst>
              <a:ext uri="{FF2B5EF4-FFF2-40B4-BE49-F238E27FC236}">
                <a16:creationId xmlns:a16="http://schemas.microsoft.com/office/drawing/2014/main" id="{5CD95BE5-561D-6051-73B7-0A470A8D6BC3}"/>
              </a:ext>
            </a:extLst>
          </p:cNvPr>
          <p:cNvSpPr/>
          <p:nvPr/>
        </p:nvSpPr>
        <p:spPr>
          <a:xfrm>
            <a:off x="6322932" y="4149058"/>
            <a:ext cx="5251447" cy="76768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 name="文字方塊 4">
            <a:extLst>
              <a:ext uri="{FF2B5EF4-FFF2-40B4-BE49-F238E27FC236}">
                <a16:creationId xmlns:a16="http://schemas.microsoft.com/office/drawing/2014/main" id="{A600628F-764C-2F0A-8583-291842E03588}"/>
              </a:ext>
            </a:extLst>
          </p:cNvPr>
          <p:cNvSpPr txBox="1"/>
          <p:nvPr/>
        </p:nvSpPr>
        <p:spPr>
          <a:xfrm>
            <a:off x="3150613" y="6099938"/>
            <a:ext cx="6160092" cy="369332"/>
          </a:xfrm>
          <a:prstGeom prst="rect">
            <a:avLst/>
          </a:prstGeom>
          <a:noFill/>
        </p:spPr>
        <p:txBody>
          <a:bodyPr wrap="square">
            <a:spAutoFit/>
          </a:bodyPr>
          <a:lstStyle/>
          <a:p>
            <a:r>
              <a:rPr lang="en-US" altLang="zh-TW" b="1" dirty="0">
                <a:solidFill>
                  <a:srgbClr val="FF0000"/>
                </a:solidFill>
              </a:rPr>
              <a:t>The real-time web search functionality is unavailable.</a:t>
            </a:r>
            <a:endParaRPr lang="zh-TW" altLang="en-US" b="1" dirty="0">
              <a:solidFill>
                <a:srgbClr val="FF0000"/>
              </a:solidFill>
            </a:endParaRPr>
          </a:p>
        </p:txBody>
      </p:sp>
    </p:spTree>
    <p:extLst>
      <p:ext uri="{BB962C8B-B14F-4D97-AF65-F5344CB8AC3E}">
        <p14:creationId xmlns:p14="http://schemas.microsoft.com/office/powerpoint/2010/main" val="38348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heel(1)">
                                      <p:cBhvr>
                                        <p:cTn id="15" dur="10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up)">
                                      <p:cBhvr>
                                        <p:cTn id="30" dur="500"/>
                                        <p:tgtEl>
                                          <p:spTgt spid="22"/>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2000"/>
                            </p:stCondLst>
                            <p:childTnLst>
                              <p:par>
                                <p:cTn id="36" presetID="21" presetClass="entr" presetSubtype="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heel(1)">
                                      <p:cBhvr>
                                        <p:cTn id="38"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30</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4977490" y="1690062"/>
            <a:ext cx="6104964" cy="3477875"/>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5. </a:t>
            </a:r>
          </a:p>
          <a:p>
            <a:pPr algn="ct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ImageToFB.json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AI Inspirational Post Generator</a:t>
            </a: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5071599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31</a:t>
            </a:fld>
            <a:endParaRPr lang="zh-TW" altLang="en-US" noProof="0"/>
          </a:p>
        </p:txBody>
      </p:sp>
      <p:pic>
        <p:nvPicPr>
          <p:cNvPr id="4" name="圖片 3">
            <a:extLst>
              <a:ext uri="{FF2B5EF4-FFF2-40B4-BE49-F238E27FC236}">
                <a16:creationId xmlns:a16="http://schemas.microsoft.com/office/drawing/2014/main" id="{20045963-A654-8D72-D76C-4D6D14A1055D}"/>
              </a:ext>
            </a:extLst>
          </p:cNvPr>
          <p:cNvPicPr>
            <a:picLocks noChangeAspect="1"/>
          </p:cNvPicPr>
          <p:nvPr/>
        </p:nvPicPr>
        <p:blipFill>
          <a:blip r:embed="rId2"/>
          <a:stretch>
            <a:fillRect/>
          </a:stretch>
        </p:blipFill>
        <p:spPr>
          <a:xfrm>
            <a:off x="0" y="147864"/>
            <a:ext cx="6720548" cy="57827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圖片 5">
            <a:extLst>
              <a:ext uri="{FF2B5EF4-FFF2-40B4-BE49-F238E27FC236}">
                <a16:creationId xmlns:a16="http://schemas.microsoft.com/office/drawing/2014/main" id="{07955E9E-F618-02F2-AF98-EDCE03E819F7}"/>
              </a:ext>
            </a:extLst>
          </p:cNvPr>
          <p:cNvPicPr>
            <a:picLocks noChangeAspect="1"/>
          </p:cNvPicPr>
          <p:nvPr/>
        </p:nvPicPr>
        <p:blipFill>
          <a:blip r:embed="rId3"/>
          <a:stretch>
            <a:fillRect/>
          </a:stretch>
        </p:blipFill>
        <p:spPr>
          <a:xfrm>
            <a:off x="2172216" y="147864"/>
            <a:ext cx="4548332" cy="65622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圖片 7">
            <a:extLst>
              <a:ext uri="{FF2B5EF4-FFF2-40B4-BE49-F238E27FC236}">
                <a16:creationId xmlns:a16="http://schemas.microsoft.com/office/drawing/2014/main" id="{19E35847-36B4-F2EA-AB48-2FA966DD1F31}"/>
              </a:ext>
            </a:extLst>
          </p:cNvPr>
          <p:cNvPicPr>
            <a:picLocks noChangeAspect="1"/>
          </p:cNvPicPr>
          <p:nvPr/>
        </p:nvPicPr>
        <p:blipFill>
          <a:blip r:embed="rId4"/>
          <a:stretch>
            <a:fillRect/>
          </a:stretch>
        </p:blipFill>
        <p:spPr>
          <a:xfrm>
            <a:off x="6890791" y="147864"/>
            <a:ext cx="5167648" cy="54433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624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32</a:t>
            </a:fld>
            <a:endParaRPr lang="zh-TW" altLang="en-US" noProof="0"/>
          </a:p>
        </p:txBody>
      </p:sp>
      <p:sp>
        <p:nvSpPr>
          <p:cNvPr id="3" name="文字方塊 2">
            <a:extLst>
              <a:ext uri="{FF2B5EF4-FFF2-40B4-BE49-F238E27FC236}">
                <a16:creationId xmlns:a16="http://schemas.microsoft.com/office/drawing/2014/main" id="{BFAA7C3F-2D07-41D0-3EA0-B982847B0002}"/>
              </a:ext>
            </a:extLst>
          </p:cNvPr>
          <p:cNvSpPr txBox="1"/>
          <p:nvPr/>
        </p:nvSpPr>
        <p:spPr>
          <a:xfrm>
            <a:off x="2938714" y="437486"/>
            <a:ext cx="6093994" cy="584775"/>
          </a:xfrm>
          <a:prstGeom prst="rect">
            <a:avLst/>
          </a:prstGeom>
          <a:noFill/>
        </p:spPr>
        <p:txBody>
          <a:bodyPr wrap="square">
            <a:spAutoFit/>
          </a:bodyPr>
          <a:lstStyle/>
          <a:p>
            <a:pPr algn="ctr"/>
            <a:r>
              <a:rPr lang="en-US" altLang="zh-TW" sz="3200" dirty="0"/>
              <a:t>5ImageToFB.json</a:t>
            </a:r>
            <a:endParaRPr lang="zh-TW" altLang="en-US" sz="3200" dirty="0"/>
          </a:p>
        </p:txBody>
      </p:sp>
      <p:pic>
        <p:nvPicPr>
          <p:cNvPr id="5" name="圖片 4">
            <a:extLst>
              <a:ext uri="{FF2B5EF4-FFF2-40B4-BE49-F238E27FC236}">
                <a16:creationId xmlns:a16="http://schemas.microsoft.com/office/drawing/2014/main" id="{7891A22B-5410-DB90-BA0E-50C69C359913}"/>
              </a:ext>
            </a:extLst>
          </p:cNvPr>
          <p:cNvPicPr>
            <a:picLocks noChangeAspect="1"/>
          </p:cNvPicPr>
          <p:nvPr/>
        </p:nvPicPr>
        <p:blipFill>
          <a:blip r:embed="rId2"/>
          <a:srcRect l="3124" t="4312" r="913" b="1228"/>
          <a:stretch/>
        </p:blipFill>
        <p:spPr>
          <a:xfrm>
            <a:off x="2064694" y="1063416"/>
            <a:ext cx="8062611" cy="56598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107831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4A8E-3F47-76C5-BFB1-594266F2EC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E01F28-842B-C274-AC5D-1B815D7D766C}"/>
              </a:ext>
            </a:extLst>
          </p:cNvPr>
          <p:cNvSpPr>
            <a:spLocks noGrp="1"/>
          </p:cNvSpPr>
          <p:nvPr>
            <p:ph type="title"/>
          </p:nvPr>
        </p:nvSpPr>
        <p:spPr>
          <a:xfrm>
            <a:off x="1526883" y="0"/>
            <a:ext cx="8825657" cy="1984126"/>
          </a:xfrm>
        </p:spPr>
        <p:txBody>
          <a:bodyPr/>
          <a:lstStyle/>
          <a:p>
            <a:pPr algn="ctr"/>
            <a:r>
              <a:rPr lang="en-US" altLang="zh-TW" sz="5400" dirty="0"/>
              <a:t>5ImageToFB.json</a:t>
            </a:r>
            <a:endParaRPr lang="zh-TW" altLang="en-US" sz="5400" dirty="0"/>
          </a:p>
        </p:txBody>
      </p:sp>
      <p:sp>
        <p:nvSpPr>
          <p:cNvPr id="3" name="Slide Number Placeholder 2">
            <a:extLst>
              <a:ext uri="{FF2B5EF4-FFF2-40B4-BE49-F238E27FC236}">
                <a16:creationId xmlns:a16="http://schemas.microsoft.com/office/drawing/2014/main" id="{70DA5492-567F-1FDC-F4E6-098ADE138D85}"/>
              </a:ext>
            </a:extLst>
          </p:cNvPr>
          <p:cNvSpPr>
            <a:spLocks noGrp="1"/>
          </p:cNvSpPr>
          <p:nvPr>
            <p:ph type="sldNum" sz="quarter" idx="12"/>
          </p:nvPr>
        </p:nvSpPr>
        <p:spPr/>
        <p:txBody>
          <a:bodyPr/>
          <a:lstStyle/>
          <a:p>
            <a:pPr rtl="0"/>
            <a:fld id="{D57F1E4F-1CFF-5643-939E-02111984F565}" type="slidenum">
              <a:rPr lang="en-US" altLang="zh-TW" noProof="0" smtClean="0"/>
              <a:t>33</a:t>
            </a:fld>
            <a:endParaRPr lang="zh-TW" altLang="en-US" noProof="0"/>
          </a:p>
        </p:txBody>
      </p:sp>
      <p:pic>
        <p:nvPicPr>
          <p:cNvPr id="5" name="圖片 4">
            <a:extLst>
              <a:ext uri="{FF2B5EF4-FFF2-40B4-BE49-F238E27FC236}">
                <a16:creationId xmlns:a16="http://schemas.microsoft.com/office/drawing/2014/main" id="{739BB8B9-4406-36EE-0386-1C520300205F}"/>
              </a:ext>
            </a:extLst>
          </p:cNvPr>
          <p:cNvPicPr>
            <a:picLocks noChangeAspect="1"/>
          </p:cNvPicPr>
          <p:nvPr/>
        </p:nvPicPr>
        <p:blipFill>
          <a:blip r:embed="rId2"/>
          <a:srcRect l="3124" t="4312" r="913" b="36328"/>
          <a:stretch/>
        </p:blipFill>
        <p:spPr>
          <a:xfrm>
            <a:off x="1382216" y="2279855"/>
            <a:ext cx="9508135" cy="41943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8">
            <a:extLst>
              <a:ext uri="{FF2B5EF4-FFF2-40B4-BE49-F238E27FC236}">
                <a16:creationId xmlns:a16="http://schemas.microsoft.com/office/drawing/2014/main" id="{B164D476-48F7-CBAF-8875-54C3AF121935}"/>
              </a:ext>
            </a:extLst>
          </p:cNvPr>
          <p:cNvSpPr/>
          <p:nvPr/>
        </p:nvSpPr>
        <p:spPr>
          <a:xfrm>
            <a:off x="4446590" y="3860017"/>
            <a:ext cx="2210699" cy="85427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2227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E6F9-FB14-6BBB-8C74-9AA03FD83F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9FC42-0558-B03A-4753-741BD11C00ED}"/>
              </a:ext>
            </a:extLst>
          </p:cNvPr>
          <p:cNvSpPr>
            <a:spLocks noGrp="1"/>
          </p:cNvSpPr>
          <p:nvPr>
            <p:ph type="sldNum" sz="quarter" idx="12"/>
          </p:nvPr>
        </p:nvSpPr>
        <p:spPr/>
        <p:txBody>
          <a:bodyPr/>
          <a:lstStyle/>
          <a:p>
            <a:pPr rtl="0"/>
            <a:fld id="{D57F1E4F-1CFF-5643-939E-02111984F565}" type="slidenum">
              <a:rPr lang="en-US" altLang="zh-TW" noProof="0" smtClean="0"/>
              <a:t>34</a:t>
            </a:fld>
            <a:endParaRPr lang="zh-TW" altLang="en-US" noProof="0"/>
          </a:p>
        </p:txBody>
      </p:sp>
      <p:pic>
        <p:nvPicPr>
          <p:cNvPr id="6" name="圖片 5">
            <a:extLst>
              <a:ext uri="{FF2B5EF4-FFF2-40B4-BE49-F238E27FC236}">
                <a16:creationId xmlns:a16="http://schemas.microsoft.com/office/drawing/2014/main" id="{592AB00C-8325-AF6E-976E-86ECDC1A2949}"/>
              </a:ext>
            </a:extLst>
          </p:cNvPr>
          <p:cNvPicPr>
            <a:picLocks noChangeAspect="1"/>
          </p:cNvPicPr>
          <p:nvPr/>
        </p:nvPicPr>
        <p:blipFill>
          <a:blip r:embed="rId2"/>
          <a:srcRect b="2807"/>
          <a:stretch/>
        </p:blipFill>
        <p:spPr>
          <a:xfrm>
            <a:off x="129494" y="96252"/>
            <a:ext cx="5879194" cy="66654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圖片 11">
            <a:extLst>
              <a:ext uri="{FF2B5EF4-FFF2-40B4-BE49-F238E27FC236}">
                <a16:creationId xmlns:a16="http://schemas.microsoft.com/office/drawing/2014/main" id="{166B1609-53E0-71FE-2E7A-AB6EC8BBDC0B}"/>
              </a:ext>
            </a:extLst>
          </p:cNvPr>
          <p:cNvPicPr>
            <a:picLocks noChangeAspect="1"/>
          </p:cNvPicPr>
          <p:nvPr/>
        </p:nvPicPr>
        <p:blipFill>
          <a:blip r:embed="rId3"/>
          <a:srcRect r="34739"/>
          <a:stretch/>
        </p:blipFill>
        <p:spPr>
          <a:xfrm>
            <a:off x="6183312" y="295729"/>
            <a:ext cx="5879194" cy="57390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87392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279656-1DEA-C279-B202-BF2DBE369394}"/>
              </a:ext>
            </a:extLst>
          </p:cNvPr>
          <p:cNvSpPr>
            <a:spLocks noGrp="1"/>
          </p:cNvSpPr>
          <p:nvPr>
            <p:ph type="sldNum" sz="quarter" idx="12"/>
          </p:nvPr>
        </p:nvSpPr>
        <p:spPr/>
        <p:txBody>
          <a:bodyPr/>
          <a:lstStyle/>
          <a:p>
            <a:pPr rtl="0"/>
            <a:fld id="{D57F1E4F-1CFF-5643-939E-02111984F565}" type="slidenum">
              <a:rPr lang="en-US" altLang="zh-TW" noProof="0" smtClean="0"/>
              <a:t>35</a:t>
            </a:fld>
            <a:endParaRPr lang="zh-TW" altLang="en-US" noProof="0"/>
          </a:p>
        </p:txBody>
      </p:sp>
      <p:sp>
        <p:nvSpPr>
          <p:cNvPr id="3" name="TextBox 2">
            <a:extLst>
              <a:ext uri="{FF2B5EF4-FFF2-40B4-BE49-F238E27FC236}">
                <a16:creationId xmlns:a16="http://schemas.microsoft.com/office/drawing/2014/main" id="{790763C7-C518-B6E2-821C-CF5ED5105ECD}"/>
              </a:ext>
            </a:extLst>
          </p:cNvPr>
          <p:cNvSpPr txBox="1"/>
          <p:nvPr/>
        </p:nvSpPr>
        <p:spPr>
          <a:xfrm>
            <a:off x="116990" y="181957"/>
            <a:ext cx="10410642" cy="6494085"/>
          </a:xfrm>
          <a:prstGeom prst="rect">
            <a:avLst/>
          </a:prstGeom>
          <a:noFill/>
        </p:spPr>
        <p:txBody>
          <a:bodyPr wrap="square">
            <a:spAutoFit/>
          </a:bodyPr>
          <a:lstStyle/>
          <a:p>
            <a:r>
              <a:rPr lang="en-US" altLang="zh-TW" sz="1600" dirty="0"/>
              <a:t>Generate a short, inspiring post combining AI and spirituality. Focus on themes of creativity, innovation, technology, digital art, and positive living.</a:t>
            </a:r>
          </a:p>
          <a:p>
            <a:r>
              <a:rPr lang="en-US" altLang="zh-TW" sz="1600" dirty="0"/>
              <a:t>Style:</a:t>
            </a:r>
          </a:p>
          <a:p>
            <a:pPr marL="457200" indent="-457200">
              <a:buFontTx/>
              <a:buChar char="-"/>
            </a:pPr>
            <a:r>
              <a:rPr lang="en-US" altLang="zh-TW" sz="1600" dirty="0"/>
              <a:t>Warm, inspiring, motivational yet professional</a:t>
            </a:r>
          </a:p>
          <a:p>
            <a:pPr marL="457200" indent="-457200">
              <a:buFontTx/>
              <a:buChar char="-"/>
            </a:pPr>
            <a:r>
              <a:rPr lang="en-US" altLang="zh-TW" sz="1600" dirty="0"/>
              <a:t>5-6 sentences</a:t>
            </a:r>
          </a:p>
          <a:p>
            <a:pPr marL="457200" indent="-457200">
              <a:buFontTx/>
              <a:buChar char="-"/>
            </a:pPr>
            <a:r>
              <a:rPr lang="en-US" altLang="zh-TW" sz="1600" dirty="0"/>
              <a:t>Include English text only</a:t>
            </a:r>
          </a:p>
          <a:p>
            <a:pPr marL="457200" indent="-457200">
              <a:buFontTx/>
              <a:buChar char="-"/>
            </a:pPr>
            <a:r>
              <a:rPr lang="en-US" altLang="zh-TW" sz="1600" dirty="0"/>
              <a:t>Concise and shareable</a:t>
            </a:r>
          </a:p>
          <a:p>
            <a:r>
              <a:rPr lang="en-US" altLang="zh-TW" sz="1600" dirty="0"/>
              <a:t>Themes:</a:t>
            </a:r>
          </a:p>
          <a:p>
            <a:pPr marL="457200" indent="-457200">
              <a:buFontTx/>
              <a:buChar char="-"/>
            </a:pPr>
            <a:r>
              <a:rPr lang="en-US" altLang="zh-TW" sz="1600" dirty="0"/>
              <a:t>Creativity and the future</a:t>
            </a:r>
          </a:p>
          <a:p>
            <a:pPr marL="457200" indent="-457200">
              <a:buFontTx/>
              <a:buChar char="-"/>
            </a:pPr>
            <a:r>
              <a:rPr lang="en-US" altLang="zh-TW" sz="1600" dirty="0"/>
              <a:t>Overcoming challenges through innovation</a:t>
            </a:r>
          </a:p>
          <a:p>
            <a:pPr marL="457200" indent="-457200">
              <a:buFontTx/>
              <a:buChar char="-"/>
            </a:pPr>
            <a:r>
              <a:rPr lang="en-US" altLang="zh-TW" sz="1600" dirty="0"/>
              <a:t>How technology changes the world</a:t>
            </a:r>
          </a:p>
          <a:p>
            <a:pPr marL="457200" indent="-457200">
              <a:buFontTx/>
              <a:buChar char="-"/>
            </a:pPr>
            <a:r>
              <a:rPr lang="en-US" altLang="zh-TW" sz="1600" dirty="0"/>
              <a:t>AI art inspiration and aesthetics</a:t>
            </a:r>
          </a:p>
          <a:p>
            <a:pPr marL="457200" indent="-457200">
              <a:buFontTx/>
              <a:buChar char="-"/>
            </a:pPr>
            <a:r>
              <a:rPr lang="en-US" altLang="zh-TW" sz="1600" dirty="0"/>
              <a:t>Human-AI collaboration</a:t>
            </a:r>
          </a:p>
          <a:p>
            <a:pPr marL="457200" indent="-457200">
              <a:buFontTx/>
              <a:buChar char="-"/>
            </a:pPr>
            <a:r>
              <a:rPr lang="en-US" altLang="zh-TW" sz="1600" dirty="0"/>
              <a:t>Beautiful lifestyle</a:t>
            </a:r>
          </a:p>
          <a:p>
            <a:pPr marL="457200" indent="-457200">
              <a:buFontTx/>
              <a:buChar char="-"/>
            </a:pPr>
            <a:r>
              <a:rPr lang="en-US" altLang="zh-TW" sz="1600" dirty="0"/>
              <a:t>Happiness through self-discovery</a:t>
            </a:r>
          </a:p>
          <a:p>
            <a:r>
              <a:rPr lang="en-US" altLang="zh-TW" sz="1600" dirty="0"/>
              <a:t>Format:</a:t>
            </a:r>
          </a:p>
          <a:p>
            <a:pPr marL="457200" indent="-457200">
              <a:buAutoNum type="arabicPeriod"/>
            </a:pPr>
            <a:r>
              <a:rPr lang="en-US" altLang="zh-TW" sz="1600" dirty="0"/>
              <a:t>Main inspirational message (English)</a:t>
            </a:r>
          </a:p>
          <a:p>
            <a:pPr marL="457200" indent="-457200">
              <a:buAutoNum type="arabicPeriod"/>
            </a:pPr>
            <a:r>
              <a:rPr lang="en-US" altLang="zh-TW" sz="1600" dirty="0"/>
              <a:t>Call to action with emojis</a:t>
            </a:r>
          </a:p>
          <a:p>
            <a:pPr marL="457200" indent="-457200">
              <a:buAutoNum type="arabicPeriod"/>
            </a:pPr>
            <a:r>
              <a:rPr lang="en-US" altLang="zh-TW" sz="1600" dirty="0"/>
              <a:t>Relevant hashtags</a:t>
            </a:r>
          </a:p>
          <a:p>
            <a:r>
              <a:rPr lang="en-US" altLang="zh-TW" sz="1600" dirty="0"/>
              <a:t>Example:</a:t>
            </a:r>
          </a:p>
          <a:p>
            <a:r>
              <a:rPr lang="en-US" altLang="zh-TW" sz="1600" dirty="0"/>
              <a:t>"Every failure is a lesson, and every AI-generated masterpiece starts with a single prompt. Keep creating, keep growing!“</a:t>
            </a:r>
          </a:p>
          <a:p>
            <a:r>
              <a:rPr lang="en-US" altLang="zh-TW" sz="1600" dirty="0"/>
              <a:t>The future of art is in your hands. </a:t>
            </a:r>
            <a:r>
              <a:rPr lang="zh-TW" altLang="en-US" sz="1600" dirty="0"/>
              <a:t>🎨🤖</a:t>
            </a:r>
            <a:endParaRPr lang="en-US" altLang="zh-TW" sz="1600" dirty="0"/>
          </a:p>
          <a:p>
            <a:r>
              <a:rPr lang="en-US" altLang="zh-TW" sz="1600" dirty="0"/>
              <a:t>#MagicAIArt #DailyMotivation #AICreativity #TechInnovation #StableDiffusion #ComfyUI #DigitalArtRequired hashtags:#AI #AIArt #DigitalArt #GenerativeAI #AICreativity #Inspiration #Motivation #TechInnovation</a:t>
            </a:r>
            <a:endParaRPr lang="zh-TW" altLang="en-US" sz="1600" dirty="0"/>
          </a:p>
        </p:txBody>
      </p:sp>
    </p:spTree>
    <p:extLst>
      <p:ext uri="{BB962C8B-B14F-4D97-AF65-F5344CB8AC3E}">
        <p14:creationId xmlns:p14="http://schemas.microsoft.com/office/powerpoint/2010/main" val="234984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36</a:t>
            </a:fld>
            <a:endParaRPr lang="zh-TW" altLang="en-US" noProof="0"/>
          </a:p>
        </p:txBody>
      </p:sp>
      <p:pic>
        <p:nvPicPr>
          <p:cNvPr id="4" name="圖片 3">
            <a:extLst>
              <a:ext uri="{FF2B5EF4-FFF2-40B4-BE49-F238E27FC236}">
                <a16:creationId xmlns:a16="http://schemas.microsoft.com/office/drawing/2014/main" id="{751F8338-9C0C-9142-1B5C-34D450BB1C91}"/>
              </a:ext>
            </a:extLst>
          </p:cNvPr>
          <p:cNvPicPr>
            <a:picLocks noChangeAspect="1"/>
          </p:cNvPicPr>
          <p:nvPr/>
        </p:nvPicPr>
        <p:blipFill>
          <a:blip r:embed="rId2"/>
          <a:stretch>
            <a:fillRect/>
          </a:stretch>
        </p:blipFill>
        <p:spPr>
          <a:xfrm>
            <a:off x="574876" y="1063416"/>
            <a:ext cx="10615863" cy="534493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02948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37</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5231491" y="2542239"/>
            <a:ext cx="6104964" cy="1938992"/>
          </a:xfrm>
          <a:prstGeom prst="rect">
            <a:avLst/>
          </a:prstGeom>
          <a:noFill/>
        </p:spPr>
        <p:txBody>
          <a:bodyPr wrap="square">
            <a:spAutoFit/>
          </a:bodyPr>
          <a:lstStyle/>
          <a:p>
            <a:pPr algn="ctr"/>
            <a:r>
              <a:rPr lang="en-US" altLang="zh-TW" sz="6000" b="1" dirty="0"/>
              <a:t>Supplementary Content</a:t>
            </a:r>
            <a:r>
              <a:rPr lang="en-US" altLang="zh-TW" sz="6000" dirty="0"/>
              <a:t> </a:t>
            </a:r>
          </a:p>
        </p:txBody>
      </p:sp>
      <p:sp>
        <p:nvSpPr>
          <p:cNvPr id="6" name="圖片版面配置區 5">
            <a:extLst>
              <a:ext uri="{FF2B5EF4-FFF2-40B4-BE49-F238E27FC236}">
                <a16:creationId xmlns:a16="http://schemas.microsoft.com/office/drawing/2014/main" id="{E6BEE383-D68F-FBC7-9C32-F6A52776CF38}"/>
              </a:ext>
            </a:extLst>
          </p:cNvPr>
          <p:cNvSpPr>
            <a:spLocks noGrp="1"/>
          </p:cNvSpPr>
          <p:nvPr>
            <p:ph type="pic" sz="quarter" idx="13"/>
          </p:nvPr>
        </p:nvSpPr>
        <p:spPr>
          <a:xfrm>
            <a:off x="0" y="0"/>
            <a:ext cx="4793885" cy="6858000"/>
          </a:xfrm>
        </p:spPr>
      </p:sp>
    </p:spTree>
    <p:extLst>
      <p:ext uri="{BB962C8B-B14F-4D97-AF65-F5344CB8AC3E}">
        <p14:creationId xmlns:p14="http://schemas.microsoft.com/office/powerpoint/2010/main" val="17019902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38</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5002889" y="1422717"/>
            <a:ext cx="6621843" cy="3785652"/>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6. </a:t>
            </a:r>
          </a:p>
          <a:p>
            <a:pPr algn="ctr"/>
            <a:r>
              <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Financial Times </a:t>
            </a: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RSS.json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Fetch, preview, and publish Financial Times news to Facebook</a:t>
            </a: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4090848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52A61F-EF2D-C635-E750-9B4382911101}"/>
              </a:ext>
            </a:extLst>
          </p:cNvPr>
          <p:cNvSpPr>
            <a:spLocks noGrp="1"/>
          </p:cNvSpPr>
          <p:nvPr>
            <p:ph type="title"/>
          </p:nvPr>
        </p:nvSpPr>
        <p:spPr>
          <a:xfrm>
            <a:off x="3095667" y="394474"/>
            <a:ext cx="6627200" cy="947799"/>
          </a:xfrm>
        </p:spPr>
        <p:txBody>
          <a:bodyPr/>
          <a:lstStyle/>
          <a:p>
            <a:pPr algn="ctr"/>
            <a:r>
              <a:rPr lang="en-US" altLang="zh-TW" sz="3600" dirty="0">
                <a:solidFill>
                  <a:schemeClr val="tx1"/>
                </a:solidFill>
              </a:rPr>
              <a:t>6Financial Times </a:t>
            </a:r>
            <a:r>
              <a:rPr lang="en-US" altLang="zh-TW" sz="3600" dirty="0" err="1">
                <a:solidFill>
                  <a:schemeClr val="tx1"/>
                </a:solidFill>
              </a:rPr>
              <a:t>RSS.json</a:t>
            </a:r>
            <a:endParaRPr lang="zh-TW" altLang="en-US" sz="3600" dirty="0">
              <a:solidFill>
                <a:schemeClr val="tx1"/>
              </a:solidFill>
            </a:endParaRPr>
          </a:p>
        </p:txBody>
      </p:sp>
      <p:sp>
        <p:nvSpPr>
          <p:cNvPr id="4" name="投影片編號版面配置區 3">
            <a:extLst>
              <a:ext uri="{FF2B5EF4-FFF2-40B4-BE49-F238E27FC236}">
                <a16:creationId xmlns:a16="http://schemas.microsoft.com/office/drawing/2014/main" id="{F721F490-B305-84EC-3686-03FD2802DE18}"/>
              </a:ext>
            </a:extLst>
          </p:cNvPr>
          <p:cNvSpPr>
            <a:spLocks noGrp="1"/>
          </p:cNvSpPr>
          <p:nvPr>
            <p:ph type="sldNum" sz="quarter" idx="12"/>
          </p:nvPr>
        </p:nvSpPr>
        <p:spPr/>
        <p:txBody>
          <a:bodyPr/>
          <a:lstStyle/>
          <a:p>
            <a:pPr rtl="0"/>
            <a:fld id="{D57F1E4F-1CFF-5643-939E-02111984F565}" type="slidenum">
              <a:rPr lang="en-US" altLang="zh-TW" noProof="0" smtClean="0"/>
              <a:t>39</a:t>
            </a:fld>
            <a:endParaRPr lang="zh-TW" altLang="en-US" noProof="0"/>
          </a:p>
        </p:txBody>
      </p:sp>
      <p:pic>
        <p:nvPicPr>
          <p:cNvPr id="6" name="圖片 5">
            <a:extLst>
              <a:ext uri="{FF2B5EF4-FFF2-40B4-BE49-F238E27FC236}">
                <a16:creationId xmlns:a16="http://schemas.microsoft.com/office/drawing/2014/main" id="{66EB1238-7CBA-C662-7A3B-2955FE32CE58}"/>
              </a:ext>
            </a:extLst>
          </p:cNvPr>
          <p:cNvPicPr>
            <a:picLocks noChangeAspect="1"/>
          </p:cNvPicPr>
          <p:nvPr/>
        </p:nvPicPr>
        <p:blipFill>
          <a:blip r:embed="rId2"/>
          <a:stretch>
            <a:fillRect/>
          </a:stretch>
        </p:blipFill>
        <p:spPr>
          <a:xfrm>
            <a:off x="3031067" y="1621131"/>
            <a:ext cx="8839488" cy="45187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圖片 6">
            <a:extLst>
              <a:ext uri="{FF2B5EF4-FFF2-40B4-BE49-F238E27FC236}">
                <a16:creationId xmlns:a16="http://schemas.microsoft.com/office/drawing/2014/main" id="{62BAB390-ADB5-E9F6-5AD8-3B5E3320C5C4}"/>
              </a:ext>
            </a:extLst>
          </p:cNvPr>
          <p:cNvPicPr>
            <a:picLocks noChangeAspect="1"/>
          </p:cNvPicPr>
          <p:nvPr/>
        </p:nvPicPr>
        <p:blipFill>
          <a:blip r:embed="rId3"/>
          <a:stretch>
            <a:fillRect/>
          </a:stretch>
        </p:blipFill>
        <p:spPr>
          <a:xfrm>
            <a:off x="147728" y="1621131"/>
            <a:ext cx="2462859" cy="47498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377186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C7DE51-0CAC-D64C-529D-D0E034D82AAB}"/>
              </a:ext>
            </a:extLst>
          </p:cNvPr>
          <p:cNvSpPr>
            <a:spLocks noGrp="1"/>
          </p:cNvSpPr>
          <p:nvPr>
            <p:ph type="sldNum" sz="quarter" idx="12"/>
          </p:nvPr>
        </p:nvSpPr>
        <p:spPr/>
        <p:txBody>
          <a:bodyPr/>
          <a:lstStyle/>
          <a:p>
            <a:pPr rtl="0"/>
            <a:fld id="{D57F1E4F-1CFF-5643-939E-02111984F565}" type="slidenum">
              <a:rPr lang="en-US" altLang="zh-TW" noProof="0" smtClean="0"/>
              <a:t>4</a:t>
            </a:fld>
            <a:endParaRPr lang="zh-TW" altLang="en-US" noProof="0"/>
          </a:p>
        </p:txBody>
      </p:sp>
      <p:sp>
        <p:nvSpPr>
          <p:cNvPr id="6" name="文字方塊 5">
            <a:extLst>
              <a:ext uri="{FF2B5EF4-FFF2-40B4-BE49-F238E27FC236}">
                <a16:creationId xmlns:a16="http://schemas.microsoft.com/office/drawing/2014/main" id="{018713E6-205F-C17C-671D-0C11145E38F6}"/>
              </a:ext>
            </a:extLst>
          </p:cNvPr>
          <p:cNvSpPr txBox="1"/>
          <p:nvPr/>
        </p:nvSpPr>
        <p:spPr>
          <a:xfrm>
            <a:off x="180474" y="295729"/>
            <a:ext cx="10732168" cy="830997"/>
          </a:xfrm>
          <a:prstGeom prst="rect">
            <a:avLst/>
          </a:prstGeom>
          <a:noFill/>
        </p:spPr>
        <p:txBody>
          <a:bodyPr wrap="square">
            <a:spAutoFit/>
          </a:bodyPr>
          <a:lstStyle/>
          <a:p>
            <a:r>
              <a:rPr lang="en-US" altLang="zh-TW" sz="4800" b="1" dirty="0"/>
              <a:t>Implement conversational memory</a:t>
            </a:r>
            <a:endParaRPr lang="zh-TW" altLang="en-US" sz="4800" b="1" dirty="0"/>
          </a:p>
        </p:txBody>
      </p:sp>
      <p:pic>
        <p:nvPicPr>
          <p:cNvPr id="12" name="圖片 11">
            <a:extLst>
              <a:ext uri="{FF2B5EF4-FFF2-40B4-BE49-F238E27FC236}">
                <a16:creationId xmlns:a16="http://schemas.microsoft.com/office/drawing/2014/main" id="{5A5BB7D5-1B3F-C063-F94A-3224C439A20D}"/>
              </a:ext>
            </a:extLst>
          </p:cNvPr>
          <p:cNvPicPr>
            <a:picLocks noChangeAspect="1"/>
          </p:cNvPicPr>
          <p:nvPr/>
        </p:nvPicPr>
        <p:blipFill>
          <a:blip r:embed="rId2"/>
          <a:stretch>
            <a:fillRect/>
          </a:stretch>
        </p:blipFill>
        <p:spPr>
          <a:xfrm>
            <a:off x="1371600" y="1469275"/>
            <a:ext cx="9115886" cy="50984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Rectangle: Rounded Corners 13">
            <a:extLst>
              <a:ext uri="{FF2B5EF4-FFF2-40B4-BE49-F238E27FC236}">
                <a16:creationId xmlns:a16="http://schemas.microsoft.com/office/drawing/2014/main" id="{ACA8181C-EC33-9B89-B5E4-EE4D47B19383}"/>
              </a:ext>
            </a:extLst>
          </p:cNvPr>
          <p:cNvSpPr/>
          <p:nvPr/>
        </p:nvSpPr>
        <p:spPr>
          <a:xfrm>
            <a:off x="7158789" y="4303632"/>
            <a:ext cx="673770" cy="35258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7" name="圖片 16">
            <a:extLst>
              <a:ext uri="{FF2B5EF4-FFF2-40B4-BE49-F238E27FC236}">
                <a16:creationId xmlns:a16="http://schemas.microsoft.com/office/drawing/2014/main" id="{D684E77E-1EC5-398E-2BF7-3FC59E17D3F6}"/>
              </a:ext>
            </a:extLst>
          </p:cNvPr>
          <p:cNvPicPr>
            <a:picLocks noChangeAspect="1"/>
          </p:cNvPicPr>
          <p:nvPr/>
        </p:nvPicPr>
        <p:blipFill>
          <a:blip r:embed="rId3"/>
          <a:stretch>
            <a:fillRect/>
          </a:stretch>
        </p:blipFill>
        <p:spPr>
          <a:xfrm>
            <a:off x="8740889" y="1463844"/>
            <a:ext cx="3223301" cy="50984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8" name="Rectangle: Rounded Corners 13">
            <a:extLst>
              <a:ext uri="{FF2B5EF4-FFF2-40B4-BE49-F238E27FC236}">
                <a16:creationId xmlns:a16="http://schemas.microsoft.com/office/drawing/2014/main" id="{E66ADC6F-CD17-7254-E56D-A8B6D261DFA1}"/>
              </a:ext>
            </a:extLst>
          </p:cNvPr>
          <p:cNvSpPr/>
          <p:nvPr/>
        </p:nvSpPr>
        <p:spPr>
          <a:xfrm>
            <a:off x="8827168" y="2988180"/>
            <a:ext cx="2939716" cy="44082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550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heel(1)">
                                      <p:cBhvr>
                                        <p:cTn id="1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721F490-B305-84EC-3686-03FD2802DE18}"/>
              </a:ext>
            </a:extLst>
          </p:cNvPr>
          <p:cNvSpPr>
            <a:spLocks noGrp="1"/>
          </p:cNvSpPr>
          <p:nvPr>
            <p:ph type="sldNum" sz="quarter" idx="12"/>
          </p:nvPr>
        </p:nvSpPr>
        <p:spPr/>
        <p:txBody>
          <a:bodyPr/>
          <a:lstStyle/>
          <a:p>
            <a:pPr rtl="0"/>
            <a:fld id="{D57F1E4F-1CFF-5643-939E-02111984F565}" type="slidenum">
              <a:rPr lang="en-US" altLang="zh-TW" noProof="0" smtClean="0"/>
              <a:t>40</a:t>
            </a:fld>
            <a:endParaRPr lang="zh-TW" altLang="en-US" noProof="0"/>
          </a:p>
        </p:txBody>
      </p:sp>
      <p:pic>
        <p:nvPicPr>
          <p:cNvPr id="12" name="圖片 11">
            <a:extLst>
              <a:ext uri="{FF2B5EF4-FFF2-40B4-BE49-F238E27FC236}">
                <a16:creationId xmlns:a16="http://schemas.microsoft.com/office/drawing/2014/main" id="{66358EFC-BB8C-E3DF-65B2-7541099F84BD}"/>
              </a:ext>
            </a:extLst>
          </p:cNvPr>
          <p:cNvPicPr>
            <a:picLocks noChangeAspect="1"/>
          </p:cNvPicPr>
          <p:nvPr/>
        </p:nvPicPr>
        <p:blipFill>
          <a:blip r:embed="rId2"/>
          <a:stretch>
            <a:fillRect/>
          </a:stretch>
        </p:blipFill>
        <p:spPr>
          <a:xfrm>
            <a:off x="227772" y="1498601"/>
            <a:ext cx="5326648" cy="42926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圖片 13">
            <a:extLst>
              <a:ext uri="{FF2B5EF4-FFF2-40B4-BE49-F238E27FC236}">
                <a16:creationId xmlns:a16="http://schemas.microsoft.com/office/drawing/2014/main" id="{D03CA846-C1AD-F4A3-B494-23D55EFD33A3}"/>
              </a:ext>
            </a:extLst>
          </p:cNvPr>
          <p:cNvPicPr>
            <a:picLocks noChangeAspect="1"/>
          </p:cNvPicPr>
          <p:nvPr/>
        </p:nvPicPr>
        <p:blipFill>
          <a:blip r:embed="rId3"/>
          <a:stretch>
            <a:fillRect/>
          </a:stretch>
        </p:blipFill>
        <p:spPr>
          <a:xfrm>
            <a:off x="5976457" y="1498601"/>
            <a:ext cx="5987771" cy="437726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5951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721F490-B305-84EC-3686-03FD2802DE18}"/>
              </a:ext>
            </a:extLst>
          </p:cNvPr>
          <p:cNvSpPr>
            <a:spLocks noGrp="1"/>
          </p:cNvSpPr>
          <p:nvPr>
            <p:ph type="sldNum" sz="quarter" idx="12"/>
          </p:nvPr>
        </p:nvSpPr>
        <p:spPr/>
        <p:txBody>
          <a:bodyPr/>
          <a:lstStyle/>
          <a:p>
            <a:pPr rtl="0"/>
            <a:fld id="{D57F1E4F-1CFF-5643-939E-02111984F565}" type="slidenum">
              <a:rPr lang="en-US" altLang="zh-TW" noProof="0" smtClean="0"/>
              <a:t>41</a:t>
            </a:fld>
            <a:endParaRPr lang="zh-TW" altLang="en-US" noProof="0"/>
          </a:p>
        </p:txBody>
      </p:sp>
      <p:pic>
        <p:nvPicPr>
          <p:cNvPr id="7" name="圖片 6">
            <a:extLst>
              <a:ext uri="{FF2B5EF4-FFF2-40B4-BE49-F238E27FC236}">
                <a16:creationId xmlns:a16="http://schemas.microsoft.com/office/drawing/2014/main" id="{FA02F626-F834-6298-18D5-195CFFE3A01A}"/>
              </a:ext>
            </a:extLst>
          </p:cNvPr>
          <p:cNvPicPr>
            <a:picLocks noChangeAspect="1"/>
          </p:cNvPicPr>
          <p:nvPr/>
        </p:nvPicPr>
        <p:blipFill>
          <a:blip r:embed="rId2"/>
          <a:stretch>
            <a:fillRect/>
          </a:stretch>
        </p:blipFill>
        <p:spPr>
          <a:xfrm>
            <a:off x="1693333" y="539043"/>
            <a:ext cx="7903720" cy="59341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749776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F721F490-B305-84EC-3686-03FD2802DE18}"/>
              </a:ext>
            </a:extLst>
          </p:cNvPr>
          <p:cNvSpPr>
            <a:spLocks noGrp="1"/>
          </p:cNvSpPr>
          <p:nvPr>
            <p:ph type="sldNum" sz="quarter" idx="12"/>
          </p:nvPr>
        </p:nvSpPr>
        <p:spPr/>
        <p:txBody>
          <a:bodyPr/>
          <a:lstStyle/>
          <a:p>
            <a:pPr rtl="0"/>
            <a:fld id="{D57F1E4F-1CFF-5643-939E-02111984F565}" type="slidenum">
              <a:rPr lang="en-US" altLang="zh-TW" noProof="0" smtClean="0"/>
              <a:t>42</a:t>
            </a:fld>
            <a:endParaRPr lang="zh-TW" altLang="en-US" noProof="0"/>
          </a:p>
        </p:txBody>
      </p:sp>
      <p:pic>
        <p:nvPicPr>
          <p:cNvPr id="6" name="圖片 5">
            <a:extLst>
              <a:ext uri="{FF2B5EF4-FFF2-40B4-BE49-F238E27FC236}">
                <a16:creationId xmlns:a16="http://schemas.microsoft.com/office/drawing/2014/main" id="{C19630D1-CCFC-0EC0-0953-46D3FDB6A905}"/>
              </a:ext>
            </a:extLst>
          </p:cNvPr>
          <p:cNvPicPr>
            <a:picLocks noChangeAspect="1"/>
          </p:cNvPicPr>
          <p:nvPr/>
        </p:nvPicPr>
        <p:blipFill>
          <a:blip r:embed="rId2"/>
          <a:stretch>
            <a:fillRect/>
          </a:stretch>
        </p:blipFill>
        <p:spPr>
          <a:xfrm>
            <a:off x="395740" y="508053"/>
            <a:ext cx="9956800" cy="486908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標題 1">
            <a:extLst>
              <a:ext uri="{FF2B5EF4-FFF2-40B4-BE49-F238E27FC236}">
                <a16:creationId xmlns:a16="http://schemas.microsoft.com/office/drawing/2014/main" id="{842BAC8E-A324-9E97-6FD3-0F480179FD4E}"/>
              </a:ext>
            </a:extLst>
          </p:cNvPr>
          <p:cNvSpPr txBox="1">
            <a:spLocks/>
          </p:cNvSpPr>
          <p:nvPr/>
        </p:nvSpPr>
        <p:spPr>
          <a:xfrm>
            <a:off x="738800" y="5794584"/>
            <a:ext cx="10928268" cy="767687"/>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TW" sz="3600" dirty="0">
                <a:solidFill>
                  <a:schemeClr val="tx1"/>
                </a:solidFill>
                <a:hlinkClick r:id="rId3">
                  <a:extLst>
                    <a:ext uri="{A12FA001-AC4F-418D-AE19-62706E023703}">
                      <ahyp:hlinkClr xmlns:ahyp="http://schemas.microsoft.com/office/drawing/2018/hyperlinkcolor" val="tx"/>
                    </a:ext>
                  </a:extLst>
                </a:hlinkClick>
              </a:rPr>
              <a:t>https://themeisle.com/blog/rss-feeds-list/</a:t>
            </a:r>
            <a:r>
              <a:rPr lang="zh-TW" altLang="en-US" sz="3600" dirty="0">
                <a:solidFill>
                  <a:schemeClr val="tx1"/>
                </a:solidFill>
              </a:rPr>
              <a:t> </a:t>
            </a:r>
          </a:p>
        </p:txBody>
      </p:sp>
    </p:spTree>
    <p:extLst>
      <p:ext uri="{BB962C8B-B14F-4D97-AF65-F5344CB8AC3E}">
        <p14:creationId xmlns:p14="http://schemas.microsoft.com/office/powerpoint/2010/main" val="1700166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43</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4308622" y="1905506"/>
            <a:ext cx="6621843" cy="3046988"/>
          </a:xfrm>
          <a:prstGeom prst="rect">
            <a:avLst/>
          </a:prstGeom>
          <a:noFill/>
        </p:spPr>
        <p:txBody>
          <a:bodyPr wrap="square">
            <a:spAutoFit/>
          </a:bodyPr>
          <a:lstStyle/>
          <a:p>
            <a:r>
              <a:rPr lang="en-US" altLang="zh-TW" sz="4800" b="1" dirty="0">
                <a:effectLst>
                  <a:outerShdw blurRad="38100" dist="38100" dir="2700000" algn="tl">
                    <a:srgbClr val="000000">
                      <a:alpha val="43137"/>
                    </a:srgbClr>
                  </a:outerShdw>
                </a:effectLst>
              </a:rPr>
              <a:t>Configure the Facebook Graph API access for a Facebook Page</a:t>
            </a:r>
            <a:endParaRPr lang="en-US" altLang="zh-TW" sz="36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868484" y="1795312"/>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2556422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6FD71-44EE-49FD-4B6C-EDA280B3DB1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CE79F9-A445-4F99-314A-60121FCAD03B}"/>
              </a:ext>
            </a:extLst>
          </p:cNvPr>
          <p:cNvSpPr>
            <a:spLocks noGrp="1"/>
          </p:cNvSpPr>
          <p:nvPr>
            <p:ph type="sldNum" sz="quarter" idx="12"/>
          </p:nvPr>
        </p:nvSpPr>
        <p:spPr/>
        <p:txBody>
          <a:bodyPr/>
          <a:lstStyle/>
          <a:p>
            <a:pPr rtl="0"/>
            <a:fld id="{D57F1E4F-1CFF-5643-939E-02111984F565}" type="slidenum">
              <a:rPr lang="en-US" altLang="zh-TW" noProof="0" smtClean="0"/>
              <a:t>44</a:t>
            </a:fld>
            <a:endParaRPr lang="zh-TW" altLang="en-US" noProof="0"/>
          </a:p>
        </p:txBody>
      </p:sp>
      <p:pic>
        <p:nvPicPr>
          <p:cNvPr id="5" name="Picture 4">
            <a:extLst>
              <a:ext uri="{FF2B5EF4-FFF2-40B4-BE49-F238E27FC236}">
                <a16:creationId xmlns:a16="http://schemas.microsoft.com/office/drawing/2014/main" id="{903E5ADA-126C-F335-A081-02EDCEB8C552}"/>
              </a:ext>
            </a:extLst>
          </p:cNvPr>
          <p:cNvPicPr>
            <a:picLocks noChangeAspect="1"/>
          </p:cNvPicPr>
          <p:nvPr/>
        </p:nvPicPr>
        <p:blipFill>
          <a:blip r:embed="rId2"/>
          <a:srcRect l="3290" r="3290"/>
          <a:stretch/>
        </p:blipFill>
        <p:spPr>
          <a:xfrm>
            <a:off x="538385" y="517123"/>
            <a:ext cx="11115230" cy="58237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Rectangle: Rounded Corners 8">
            <a:extLst>
              <a:ext uri="{FF2B5EF4-FFF2-40B4-BE49-F238E27FC236}">
                <a16:creationId xmlns:a16="http://schemas.microsoft.com/office/drawing/2014/main" id="{D5E07E12-0DC8-C851-68B4-0E50A6760F24}"/>
              </a:ext>
            </a:extLst>
          </p:cNvPr>
          <p:cNvSpPr/>
          <p:nvPr/>
        </p:nvSpPr>
        <p:spPr>
          <a:xfrm>
            <a:off x="8932334" y="2184297"/>
            <a:ext cx="2075306" cy="152441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TextBox 9">
            <a:extLst>
              <a:ext uri="{FF2B5EF4-FFF2-40B4-BE49-F238E27FC236}">
                <a16:creationId xmlns:a16="http://schemas.microsoft.com/office/drawing/2014/main" id="{E6F12E58-686A-5ED5-F21F-646FD0C15097}"/>
              </a:ext>
            </a:extLst>
          </p:cNvPr>
          <p:cNvSpPr txBox="1"/>
          <p:nvPr/>
        </p:nvSpPr>
        <p:spPr>
          <a:xfrm>
            <a:off x="9154924" y="1277733"/>
            <a:ext cx="2395232" cy="830997"/>
          </a:xfrm>
          <a:prstGeom prst="rect">
            <a:avLst/>
          </a:prstGeom>
          <a:noFill/>
        </p:spPr>
        <p:txBody>
          <a:bodyPr wrap="square">
            <a:spAutoFit/>
          </a:bodyPr>
          <a:lstStyle/>
          <a:p>
            <a:r>
              <a:rPr lang="en-US" altLang="zh-TW" sz="2400" dirty="0">
                <a:solidFill>
                  <a:srgbClr val="00B0F0"/>
                </a:solidFill>
              </a:rPr>
              <a:t>This is relatively complicated</a:t>
            </a:r>
          </a:p>
        </p:txBody>
      </p:sp>
      <p:pic>
        <p:nvPicPr>
          <p:cNvPr id="6" name="Picture 5">
            <a:extLst>
              <a:ext uri="{FF2B5EF4-FFF2-40B4-BE49-F238E27FC236}">
                <a16:creationId xmlns:a16="http://schemas.microsoft.com/office/drawing/2014/main" id="{2F28DFC1-9B62-73DA-219D-6A82448995BB}"/>
              </a:ext>
            </a:extLst>
          </p:cNvPr>
          <p:cNvPicPr>
            <a:picLocks noChangeAspect="1"/>
          </p:cNvPicPr>
          <p:nvPr/>
        </p:nvPicPr>
        <p:blipFill>
          <a:blip r:embed="rId3"/>
          <a:stretch>
            <a:fillRect/>
          </a:stretch>
        </p:blipFill>
        <p:spPr>
          <a:xfrm>
            <a:off x="5553740" y="147864"/>
            <a:ext cx="3848421" cy="65622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7">
            <a:extLst>
              <a:ext uri="{FF2B5EF4-FFF2-40B4-BE49-F238E27FC236}">
                <a16:creationId xmlns:a16="http://schemas.microsoft.com/office/drawing/2014/main" id="{6B9CDE8B-84B0-CDB8-844F-08C6806735E9}"/>
              </a:ext>
            </a:extLst>
          </p:cNvPr>
          <p:cNvSpPr/>
          <p:nvPr/>
        </p:nvSpPr>
        <p:spPr>
          <a:xfrm>
            <a:off x="8455478" y="1318633"/>
            <a:ext cx="745672" cy="39586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Rounded Corners 11">
            <a:extLst>
              <a:ext uri="{FF2B5EF4-FFF2-40B4-BE49-F238E27FC236}">
                <a16:creationId xmlns:a16="http://schemas.microsoft.com/office/drawing/2014/main" id="{8C2426CC-B528-BF1E-503F-D3E8122A18C2}"/>
              </a:ext>
            </a:extLst>
          </p:cNvPr>
          <p:cNvSpPr/>
          <p:nvPr/>
        </p:nvSpPr>
        <p:spPr>
          <a:xfrm>
            <a:off x="5761265" y="1760965"/>
            <a:ext cx="2427514" cy="51687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12">
            <a:extLst>
              <a:ext uri="{FF2B5EF4-FFF2-40B4-BE49-F238E27FC236}">
                <a16:creationId xmlns:a16="http://schemas.microsoft.com/office/drawing/2014/main" id="{D0089A14-B160-3721-041C-2E12AF1AE02B}"/>
              </a:ext>
            </a:extLst>
          </p:cNvPr>
          <p:cNvSpPr txBox="1"/>
          <p:nvPr/>
        </p:nvSpPr>
        <p:spPr>
          <a:xfrm>
            <a:off x="6050327" y="2502961"/>
            <a:ext cx="3827024" cy="646331"/>
          </a:xfrm>
          <a:prstGeom prst="rect">
            <a:avLst/>
          </a:prstGeom>
          <a:noFill/>
        </p:spPr>
        <p:txBody>
          <a:bodyPr wrap="square">
            <a:spAutoFit/>
          </a:bodyPr>
          <a:lstStyle/>
          <a:p>
            <a:r>
              <a:rPr lang="en-US" altLang="zh-TW" dirty="0">
                <a:solidFill>
                  <a:srgbClr val="00B0F0"/>
                </a:solidFill>
              </a:rPr>
              <a:t>We need to configure the Facebook Graph API</a:t>
            </a:r>
          </a:p>
        </p:txBody>
      </p:sp>
      <p:pic>
        <p:nvPicPr>
          <p:cNvPr id="16" name="Picture 15">
            <a:extLst>
              <a:ext uri="{FF2B5EF4-FFF2-40B4-BE49-F238E27FC236}">
                <a16:creationId xmlns:a16="http://schemas.microsoft.com/office/drawing/2014/main" id="{47F1F3C2-ABBD-0367-B05A-1D601E8D22E6}"/>
              </a:ext>
            </a:extLst>
          </p:cNvPr>
          <p:cNvPicPr>
            <a:picLocks noChangeAspect="1"/>
          </p:cNvPicPr>
          <p:nvPr/>
        </p:nvPicPr>
        <p:blipFill>
          <a:blip r:embed="rId4"/>
          <a:stretch>
            <a:fillRect/>
          </a:stretch>
        </p:blipFill>
        <p:spPr>
          <a:xfrm>
            <a:off x="941240" y="3230878"/>
            <a:ext cx="8460921" cy="347925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Rectangle: Rounded Corners 16">
            <a:extLst>
              <a:ext uri="{FF2B5EF4-FFF2-40B4-BE49-F238E27FC236}">
                <a16:creationId xmlns:a16="http://schemas.microsoft.com/office/drawing/2014/main" id="{DF092759-C108-8DA6-7C68-230CA44C6F8B}"/>
              </a:ext>
            </a:extLst>
          </p:cNvPr>
          <p:cNvSpPr/>
          <p:nvPr/>
        </p:nvSpPr>
        <p:spPr>
          <a:xfrm>
            <a:off x="2672442" y="5146422"/>
            <a:ext cx="5271407" cy="780849"/>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TextBox 17">
            <a:extLst>
              <a:ext uri="{FF2B5EF4-FFF2-40B4-BE49-F238E27FC236}">
                <a16:creationId xmlns:a16="http://schemas.microsoft.com/office/drawing/2014/main" id="{171BB579-2831-AF20-9896-B4E4F7C98E67}"/>
              </a:ext>
            </a:extLst>
          </p:cNvPr>
          <p:cNvSpPr txBox="1"/>
          <p:nvPr/>
        </p:nvSpPr>
        <p:spPr>
          <a:xfrm>
            <a:off x="3302286" y="5352180"/>
            <a:ext cx="4097694" cy="369332"/>
          </a:xfrm>
          <a:prstGeom prst="rect">
            <a:avLst/>
          </a:prstGeom>
          <a:noFill/>
        </p:spPr>
        <p:txBody>
          <a:bodyPr wrap="square">
            <a:spAutoFit/>
          </a:bodyPr>
          <a:lstStyle/>
          <a:p>
            <a:r>
              <a:rPr lang="en-US" altLang="zh-TW" dirty="0">
                <a:solidFill>
                  <a:srgbClr val="00B0F0"/>
                </a:solidFill>
              </a:rPr>
              <a:t>You need to find the Access Token</a:t>
            </a:r>
          </a:p>
        </p:txBody>
      </p:sp>
      <p:sp>
        <p:nvSpPr>
          <p:cNvPr id="19" name="TextBox 18">
            <a:extLst>
              <a:ext uri="{FF2B5EF4-FFF2-40B4-BE49-F238E27FC236}">
                <a16:creationId xmlns:a16="http://schemas.microsoft.com/office/drawing/2014/main" id="{1E03BA66-5D93-CD71-FE28-CEA8990EBAD4}"/>
              </a:ext>
            </a:extLst>
          </p:cNvPr>
          <p:cNvSpPr txBox="1"/>
          <p:nvPr/>
        </p:nvSpPr>
        <p:spPr>
          <a:xfrm>
            <a:off x="6096000" y="4047364"/>
            <a:ext cx="2558142" cy="923330"/>
          </a:xfrm>
          <a:prstGeom prst="rect">
            <a:avLst/>
          </a:prstGeom>
          <a:noFill/>
        </p:spPr>
        <p:txBody>
          <a:bodyPr wrap="square">
            <a:spAutoFit/>
          </a:bodyPr>
          <a:lstStyle/>
          <a:p>
            <a:r>
              <a:rPr lang="en-US" altLang="zh-TW" dirty="0">
                <a:solidFill>
                  <a:srgbClr val="00B0F0"/>
                </a:solidFill>
              </a:rPr>
              <a:t> you need to perform the configuration within your Fan Page</a:t>
            </a:r>
          </a:p>
        </p:txBody>
      </p:sp>
    </p:spTree>
    <p:extLst>
      <p:ext uri="{BB962C8B-B14F-4D97-AF65-F5344CB8AC3E}">
        <p14:creationId xmlns:p14="http://schemas.microsoft.com/office/powerpoint/2010/main" val="325688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000"/>
                                        <p:tgtEl>
                                          <p:spTgt spid="8"/>
                                        </p:tgtEl>
                                      </p:cBhvr>
                                    </p:animEffect>
                                  </p:childTnLst>
                                </p:cTn>
                              </p:par>
                            </p:childTnLst>
                          </p:cTn>
                        </p:par>
                        <p:par>
                          <p:cTn id="23" fill="hold">
                            <p:stCondLst>
                              <p:cond delay="1500"/>
                            </p:stCondLst>
                            <p:childTnLst>
                              <p:par>
                                <p:cTn id="24" presetID="21" presetClass="entr" presetSubtype="1"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heel(1)">
                                      <p:cBhvr>
                                        <p:cTn id="26" dur="1000"/>
                                        <p:tgtEl>
                                          <p:spTgt spid="12"/>
                                        </p:tgtEl>
                                      </p:cBhvr>
                                    </p:animEffect>
                                  </p:childTnLst>
                                </p:cTn>
                              </p:par>
                            </p:childTnLst>
                          </p:cTn>
                        </p:par>
                        <p:par>
                          <p:cTn id="27" fill="hold">
                            <p:stCondLst>
                              <p:cond delay="2500"/>
                            </p:stCondLst>
                            <p:childTnLst>
                              <p:par>
                                <p:cTn id="28" presetID="2" presetClass="entr" presetSubtype="2"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heel(1)">
                                      <p:cBhvr>
                                        <p:cTn id="41" dur="1000"/>
                                        <p:tgtEl>
                                          <p:spTgt spid="17"/>
                                        </p:tgtEl>
                                      </p:cBhvr>
                                    </p:animEffect>
                                  </p:childTnLst>
                                </p:cTn>
                              </p:par>
                            </p:childTnLst>
                          </p:cTn>
                        </p:par>
                        <p:par>
                          <p:cTn id="42" fill="hold">
                            <p:stCondLst>
                              <p:cond delay="1500"/>
                            </p:stCondLst>
                            <p:childTnLst>
                              <p:par>
                                <p:cTn id="43" presetID="2" presetClass="entr" presetSubtype="2" fill="hold" grpId="0" nodeType="after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1+#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additive="base">
                                        <p:cTn id="50" dur="500" fill="hold"/>
                                        <p:tgtEl>
                                          <p:spTgt spid="19"/>
                                        </p:tgtEl>
                                        <p:attrNameLst>
                                          <p:attrName>ppt_x</p:attrName>
                                        </p:attrNameLst>
                                      </p:cBhvr>
                                      <p:tavLst>
                                        <p:tav tm="0">
                                          <p:val>
                                            <p:strVal val="1+#ppt_w/2"/>
                                          </p:val>
                                        </p:tav>
                                        <p:tav tm="100000">
                                          <p:val>
                                            <p:strVal val="#ppt_x"/>
                                          </p:val>
                                        </p:tav>
                                      </p:tavLst>
                                    </p:anim>
                                    <p:anim calcmode="lin" valueType="num">
                                      <p:cBhvr additive="base">
                                        <p:cTn id="5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12" grpId="0" animBg="1"/>
      <p:bldP spid="13" grpId="0"/>
      <p:bldP spid="17" grpId="0" animBg="1"/>
      <p:bldP spid="18" grpId="0" animBg="1"/>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CC8B16-A06B-2A2B-1970-A42A05A2F629}"/>
              </a:ext>
            </a:extLst>
          </p:cNvPr>
          <p:cNvSpPr>
            <a:spLocks noGrp="1"/>
          </p:cNvSpPr>
          <p:nvPr>
            <p:ph type="sldNum" sz="quarter" idx="12"/>
          </p:nvPr>
        </p:nvSpPr>
        <p:spPr/>
        <p:txBody>
          <a:bodyPr/>
          <a:lstStyle/>
          <a:p>
            <a:pPr rtl="0"/>
            <a:fld id="{D57F1E4F-1CFF-5643-939E-02111984F565}" type="slidenum">
              <a:rPr lang="en-US" altLang="zh-TW" noProof="0" smtClean="0"/>
              <a:t>45</a:t>
            </a:fld>
            <a:endParaRPr lang="zh-TW" altLang="en-US" noProof="0"/>
          </a:p>
        </p:txBody>
      </p:sp>
      <p:pic>
        <p:nvPicPr>
          <p:cNvPr id="4" name="Picture 3">
            <a:extLst>
              <a:ext uri="{FF2B5EF4-FFF2-40B4-BE49-F238E27FC236}">
                <a16:creationId xmlns:a16="http://schemas.microsoft.com/office/drawing/2014/main" id="{376AC334-B1AF-BE40-0B1B-42C82B08E832}"/>
              </a:ext>
            </a:extLst>
          </p:cNvPr>
          <p:cNvPicPr>
            <a:picLocks noChangeAspect="1"/>
          </p:cNvPicPr>
          <p:nvPr/>
        </p:nvPicPr>
        <p:blipFill>
          <a:blip r:embed="rId2"/>
          <a:stretch>
            <a:fillRect/>
          </a:stretch>
        </p:blipFill>
        <p:spPr>
          <a:xfrm>
            <a:off x="747757" y="904180"/>
            <a:ext cx="10696486" cy="565809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itle 1">
            <a:extLst>
              <a:ext uri="{FF2B5EF4-FFF2-40B4-BE49-F238E27FC236}">
                <a16:creationId xmlns:a16="http://schemas.microsoft.com/office/drawing/2014/main" id="{AB8931F6-7E72-FA11-3094-420234C71825}"/>
              </a:ext>
            </a:extLst>
          </p:cNvPr>
          <p:cNvSpPr txBox="1">
            <a:spLocks/>
          </p:cNvSpPr>
          <p:nvPr/>
        </p:nvSpPr>
        <p:spPr>
          <a:xfrm>
            <a:off x="290270" y="-99207"/>
            <a:ext cx="10519757" cy="977899"/>
          </a:xfrm>
          <a:prstGeom prst="rect">
            <a:avLst/>
          </a:prstGeom>
        </p:spPr>
        <p:txBody>
          <a:bodyPr/>
          <a:lst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TW" sz="5400" dirty="0">
                <a:solidFill>
                  <a:schemeClr val="tx1"/>
                </a:solidFill>
              </a:rPr>
              <a:t>First, navigate to your Facebook </a:t>
            </a:r>
            <a:endParaRPr lang="zh-TW" altLang="en-US" sz="5400" dirty="0">
              <a:solidFill>
                <a:schemeClr val="tx1"/>
              </a:solidFill>
            </a:endParaRPr>
          </a:p>
        </p:txBody>
      </p:sp>
      <p:sp>
        <p:nvSpPr>
          <p:cNvPr id="6" name="Rectangle: Rounded Corners 5">
            <a:extLst>
              <a:ext uri="{FF2B5EF4-FFF2-40B4-BE49-F238E27FC236}">
                <a16:creationId xmlns:a16="http://schemas.microsoft.com/office/drawing/2014/main" id="{EF75E585-4069-9D08-F585-5F6E774DE420}"/>
              </a:ext>
            </a:extLst>
          </p:cNvPr>
          <p:cNvSpPr/>
          <p:nvPr/>
        </p:nvSpPr>
        <p:spPr>
          <a:xfrm>
            <a:off x="9379829" y="1360509"/>
            <a:ext cx="561125" cy="46166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TextBox 6">
            <a:extLst>
              <a:ext uri="{FF2B5EF4-FFF2-40B4-BE49-F238E27FC236}">
                <a16:creationId xmlns:a16="http://schemas.microsoft.com/office/drawing/2014/main" id="{1CF74DD4-7757-87F9-7D17-77EFB2B928C9}"/>
              </a:ext>
            </a:extLst>
          </p:cNvPr>
          <p:cNvSpPr txBox="1"/>
          <p:nvPr/>
        </p:nvSpPr>
        <p:spPr>
          <a:xfrm>
            <a:off x="8850359" y="1867074"/>
            <a:ext cx="1620063" cy="461665"/>
          </a:xfrm>
          <a:prstGeom prst="rect">
            <a:avLst/>
          </a:prstGeom>
          <a:noFill/>
        </p:spPr>
        <p:txBody>
          <a:bodyPr wrap="square">
            <a:spAutoFit/>
          </a:bodyPr>
          <a:lstStyle/>
          <a:p>
            <a:r>
              <a:rPr lang="en-US" altLang="zh-TW" sz="2400" dirty="0">
                <a:solidFill>
                  <a:srgbClr val="00B0F0"/>
                </a:solidFill>
              </a:rPr>
              <a:t>Click this</a:t>
            </a:r>
          </a:p>
        </p:txBody>
      </p:sp>
      <p:pic>
        <p:nvPicPr>
          <p:cNvPr id="9" name="Picture 8">
            <a:extLst>
              <a:ext uri="{FF2B5EF4-FFF2-40B4-BE49-F238E27FC236}">
                <a16:creationId xmlns:a16="http://schemas.microsoft.com/office/drawing/2014/main" id="{5ECB3466-9153-917C-C304-4EDD49C33CB4}"/>
              </a:ext>
            </a:extLst>
          </p:cNvPr>
          <p:cNvPicPr>
            <a:picLocks noChangeAspect="1"/>
          </p:cNvPicPr>
          <p:nvPr/>
        </p:nvPicPr>
        <p:blipFill>
          <a:blip r:embed="rId3"/>
          <a:stretch>
            <a:fillRect/>
          </a:stretch>
        </p:blipFill>
        <p:spPr>
          <a:xfrm>
            <a:off x="4599554" y="1394397"/>
            <a:ext cx="4590410" cy="455942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DAA07E70-D40B-A0F6-4F4B-05E82757FFFC}"/>
              </a:ext>
            </a:extLst>
          </p:cNvPr>
          <p:cNvSpPr txBox="1"/>
          <p:nvPr/>
        </p:nvSpPr>
        <p:spPr>
          <a:xfrm>
            <a:off x="5318728" y="1420414"/>
            <a:ext cx="3457327" cy="461665"/>
          </a:xfrm>
          <a:prstGeom prst="rect">
            <a:avLst/>
          </a:prstGeom>
          <a:noFill/>
        </p:spPr>
        <p:txBody>
          <a:bodyPr wrap="square">
            <a:spAutoFit/>
          </a:bodyPr>
          <a:lstStyle/>
          <a:p>
            <a:r>
              <a:rPr lang="en-US" altLang="zh-TW" sz="2400" dirty="0">
                <a:solidFill>
                  <a:srgbClr val="00B0F0"/>
                </a:solidFill>
              </a:rPr>
              <a:t>A menu will appear</a:t>
            </a:r>
          </a:p>
        </p:txBody>
      </p:sp>
      <p:sp>
        <p:nvSpPr>
          <p:cNvPr id="12" name="Rectangle: Rounded Corners 11">
            <a:extLst>
              <a:ext uri="{FF2B5EF4-FFF2-40B4-BE49-F238E27FC236}">
                <a16:creationId xmlns:a16="http://schemas.microsoft.com/office/drawing/2014/main" id="{B94A8CAC-3D75-2CA5-E529-86D6EB655930}"/>
              </a:ext>
            </a:extLst>
          </p:cNvPr>
          <p:cNvSpPr/>
          <p:nvPr/>
        </p:nvSpPr>
        <p:spPr>
          <a:xfrm>
            <a:off x="4708073" y="4879722"/>
            <a:ext cx="2427514" cy="51687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TextBox 16">
            <a:extLst>
              <a:ext uri="{FF2B5EF4-FFF2-40B4-BE49-F238E27FC236}">
                <a16:creationId xmlns:a16="http://schemas.microsoft.com/office/drawing/2014/main" id="{A6388104-3D36-6D9B-2CED-D6EBC4512F55}"/>
              </a:ext>
            </a:extLst>
          </p:cNvPr>
          <p:cNvSpPr txBox="1"/>
          <p:nvPr/>
        </p:nvSpPr>
        <p:spPr>
          <a:xfrm>
            <a:off x="4768470" y="5396593"/>
            <a:ext cx="2944739" cy="461665"/>
          </a:xfrm>
          <a:prstGeom prst="rect">
            <a:avLst/>
          </a:prstGeom>
          <a:noFill/>
        </p:spPr>
        <p:txBody>
          <a:bodyPr wrap="square">
            <a:spAutoFit/>
          </a:bodyPr>
          <a:lstStyle/>
          <a:p>
            <a:r>
              <a:rPr lang="en-US" altLang="zh-TW" sz="2400" dirty="0">
                <a:solidFill>
                  <a:srgbClr val="00B0F0"/>
                </a:solidFill>
              </a:rPr>
              <a:t>Find the </a:t>
            </a:r>
            <a:r>
              <a:rPr lang="en-US" altLang="zh-TW" sz="2400" b="1" dirty="0">
                <a:solidFill>
                  <a:srgbClr val="D12B79"/>
                </a:solidFill>
              </a:rPr>
              <a:t>Fan Page</a:t>
            </a:r>
          </a:p>
        </p:txBody>
      </p:sp>
      <p:cxnSp>
        <p:nvCxnSpPr>
          <p:cNvPr id="18" name="Straight Arrow Connector 17">
            <a:extLst>
              <a:ext uri="{FF2B5EF4-FFF2-40B4-BE49-F238E27FC236}">
                <a16:creationId xmlns:a16="http://schemas.microsoft.com/office/drawing/2014/main" id="{27A730B9-1DC7-C09F-5766-0F283D15FFE4}"/>
              </a:ext>
            </a:extLst>
          </p:cNvPr>
          <p:cNvCxnSpPr>
            <a:cxnSpLocks/>
          </p:cNvCxnSpPr>
          <p:nvPr/>
        </p:nvCxnSpPr>
        <p:spPr>
          <a:xfrm flipH="1">
            <a:off x="5896430" y="4488557"/>
            <a:ext cx="827919" cy="4873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8DD93345-E4A7-3FAC-3A72-A73F904D25E8}"/>
              </a:ext>
            </a:extLst>
          </p:cNvPr>
          <p:cNvPicPr>
            <a:picLocks noChangeAspect="1"/>
          </p:cNvPicPr>
          <p:nvPr/>
        </p:nvPicPr>
        <p:blipFill>
          <a:blip r:embed="rId4"/>
          <a:stretch>
            <a:fillRect/>
          </a:stretch>
        </p:blipFill>
        <p:spPr>
          <a:xfrm>
            <a:off x="170135" y="904180"/>
            <a:ext cx="4924549" cy="31144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Rectangle: Rounded Corners 20">
            <a:extLst>
              <a:ext uri="{FF2B5EF4-FFF2-40B4-BE49-F238E27FC236}">
                <a16:creationId xmlns:a16="http://schemas.microsoft.com/office/drawing/2014/main" id="{EBFF0FE6-C35A-D7EA-D6A8-CB8977C59DB5}"/>
              </a:ext>
            </a:extLst>
          </p:cNvPr>
          <p:cNvSpPr/>
          <p:nvPr/>
        </p:nvSpPr>
        <p:spPr>
          <a:xfrm>
            <a:off x="747757" y="2013444"/>
            <a:ext cx="1396015" cy="20522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D91B6632-64B1-1407-905D-9929E30B2B9B}"/>
              </a:ext>
            </a:extLst>
          </p:cNvPr>
          <p:cNvSpPr txBox="1"/>
          <p:nvPr/>
        </p:nvSpPr>
        <p:spPr>
          <a:xfrm>
            <a:off x="661594" y="1697413"/>
            <a:ext cx="2946400" cy="369332"/>
          </a:xfrm>
          <a:prstGeom prst="rect">
            <a:avLst/>
          </a:prstGeom>
          <a:noFill/>
        </p:spPr>
        <p:txBody>
          <a:bodyPr wrap="square">
            <a:spAutoFit/>
          </a:bodyPr>
          <a:lstStyle/>
          <a:p>
            <a:r>
              <a:rPr lang="en-US" altLang="zh-TW" b="1" dirty="0">
                <a:solidFill>
                  <a:srgbClr val="00B0F0"/>
                </a:solidFill>
              </a:rPr>
              <a:t>Create a New Page</a:t>
            </a:r>
            <a:r>
              <a:rPr lang="en-US" altLang="zh-TW" dirty="0">
                <a:solidFill>
                  <a:srgbClr val="00B0F0"/>
                </a:solidFill>
              </a:rPr>
              <a:t> </a:t>
            </a:r>
            <a:endParaRPr lang="zh-TW" altLang="en-US" dirty="0">
              <a:solidFill>
                <a:srgbClr val="00B0F0"/>
              </a:solidFill>
            </a:endParaRPr>
          </a:p>
        </p:txBody>
      </p:sp>
    </p:spTree>
    <p:extLst>
      <p:ext uri="{BB962C8B-B14F-4D97-AF65-F5344CB8AC3E}">
        <p14:creationId xmlns:p14="http://schemas.microsoft.com/office/powerpoint/2010/main" val="22852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1"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1"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heel(1)">
                                      <p:cBhvr>
                                        <p:cTn id="27" dur="1000"/>
                                        <p:tgtEl>
                                          <p:spTgt spid="12"/>
                                        </p:tgtEl>
                                      </p:cBhvr>
                                    </p:animEffect>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22" presetClass="entr" presetSubtype="2"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right)">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par>
                          <p:cTn id="43" fill="hold">
                            <p:stCondLst>
                              <p:cond delay="500"/>
                            </p:stCondLst>
                            <p:childTnLst>
                              <p:par>
                                <p:cTn id="44" presetID="21" presetClass="entr" presetSubtype="1"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heel(1)">
                                      <p:cBhvr>
                                        <p:cTn id="46" dur="1000"/>
                                        <p:tgtEl>
                                          <p:spTgt spid="21"/>
                                        </p:tgtEl>
                                      </p:cBhvr>
                                    </p:animEffect>
                                  </p:childTnLst>
                                </p:cTn>
                              </p:par>
                            </p:childTnLst>
                          </p:cTn>
                        </p:par>
                        <p:par>
                          <p:cTn id="47" fill="hold">
                            <p:stCondLst>
                              <p:cond delay="1500"/>
                            </p:stCondLst>
                            <p:childTnLst>
                              <p:par>
                                <p:cTn id="48" presetID="2" presetClass="entr" presetSubtype="4"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ppt_x"/>
                                          </p:val>
                                        </p:tav>
                                        <p:tav tm="100000">
                                          <p:val>
                                            <p:strVal val="#ppt_x"/>
                                          </p:val>
                                        </p:tav>
                                      </p:tavLst>
                                    </p:anim>
                                    <p:anim calcmode="lin" valueType="num">
                                      <p:cBhvr additive="base">
                                        <p:cTn id="5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12" grpId="0" animBg="1"/>
      <p:bldP spid="17" grpId="0"/>
      <p:bldP spid="21"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84D85-7AA6-7411-BDF2-8B1FFB4159C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D82E27-353A-F0D2-A878-0C031D852D36}"/>
              </a:ext>
            </a:extLst>
          </p:cNvPr>
          <p:cNvSpPr>
            <a:spLocks noGrp="1"/>
          </p:cNvSpPr>
          <p:nvPr>
            <p:ph type="sldNum" sz="quarter" idx="12"/>
          </p:nvPr>
        </p:nvSpPr>
        <p:spPr/>
        <p:txBody>
          <a:bodyPr/>
          <a:lstStyle/>
          <a:p>
            <a:pPr rtl="0"/>
            <a:fld id="{D57F1E4F-1CFF-5643-939E-02111984F565}" type="slidenum">
              <a:rPr lang="en-US" altLang="zh-TW" noProof="0" smtClean="0"/>
              <a:t>46</a:t>
            </a:fld>
            <a:endParaRPr lang="zh-TW" altLang="en-US" noProof="0"/>
          </a:p>
        </p:txBody>
      </p:sp>
      <p:pic>
        <p:nvPicPr>
          <p:cNvPr id="4" name="Picture 3">
            <a:extLst>
              <a:ext uri="{FF2B5EF4-FFF2-40B4-BE49-F238E27FC236}">
                <a16:creationId xmlns:a16="http://schemas.microsoft.com/office/drawing/2014/main" id="{A4721148-544E-24FF-8D62-BB393689CBE5}"/>
              </a:ext>
            </a:extLst>
          </p:cNvPr>
          <p:cNvPicPr>
            <a:picLocks noChangeAspect="1"/>
          </p:cNvPicPr>
          <p:nvPr/>
        </p:nvPicPr>
        <p:blipFill>
          <a:blip r:embed="rId2"/>
          <a:stretch>
            <a:fillRect/>
          </a:stretch>
        </p:blipFill>
        <p:spPr>
          <a:xfrm>
            <a:off x="980022" y="527379"/>
            <a:ext cx="10231955" cy="60348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6559E2AD-E4AA-5DAB-4487-AE9D97FAAB8B}"/>
              </a:ext>
            </a:extLst>
          </p:cNvPr>
          <p:cNvPicPr>
            <a:picLocks noChangeAspect="1"/>
          </p:cNvPicPr>
          <p:nvPr/>
        </p:nvPicPr>
        <p:blipFill>
          <a:blip r:embed="rId3"/>
          <a:stretch>
            <a:fillRect/>
          </a:stretch>
        </p:blipFill>
        <p:spPr>
          <a:xfrm>
            <a:off x="1063912" y="1325459"/>
            <a:ext cx="2400741" cy="53899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BB6C898C-9DB4-16C8-C468-0AF272423BB6}"/>
              </a:ext>
            </a:extLst>
          </p:cNvPr>
          <p:cNvSpPr txBox="1"/>
          <p:nvPr/>
        </p:nvSpPr>
        <p:spPr>
          <a:xfrm>
            <a:off x="3701290" y="2493977"/>
            <a:ext cx="1466703" cy="1323439"/>
          </a:xfrm>
          <a:prstGeom prst="rect">
            <a:avLst/>
          </a:prstGeom>
          <a:noFill/>
        </p:spPr>
        <p:txBody>
          <a:bodyPr wrap="square">
            <a:spAutoFit/>
          </a:bodyPr>
          <a:lstStyle/>
          <a:p>
            <a:r>
              <a:rPr lang="en-US" altLang="zh-TW" sz="2000" dirty="0">
                <a:solidFill>
                  <a:srgbClr val="00B0F0"/>
                </a:solidFill>
              </a:rPr>
              <a:t>Enter the details, and then </a:t>
            </a:r>
            <a:r>
              <a:rPr lang="en-US" altLang="zh-TW" sz="2000" b="1" dirty="0">
                <a:solidFill>
                  <a:srgbClr val="D12B79"/>
                </a:solidFill>
              </a:rPr>
              <a:t>create</a:t>
            </a:r>
          </a:p>
        </p:txBody>
      </p:sp>
      <p:cxnSp>
        <p:nvCxnSpPr>
          <p:cNvPr id="8" name="Straight Arrow Connector 7">
            <a:extLst>
              <a:ext uri="{FF2B5EF4-FFF2-40B4-BE49-F238E27FC236}">
                <a16:creationId xmlns:a16="http://schemas.microsoft.com/office/drawing/2014/main" id="{E47B5B14-C6E5-9A18-7667-4A390C10AFA1}"/>
              </a:ext>
            </a:extLst>
          </p:cNvPr>
          <p:cNvCxnSpPr>
            <a:cxnSpLocks/>
            <a:stCxn id="7" idx="1"/>
          </p:cNvCxnSpPr>
          <p:nvPr/>
        </p:nvCxnSpPr>
        <p:spPr>
          <a:xfrm flipH="1">
            <a:off x="1673679" y="3155697"/>
            <a:ext cx="2027611" cy="7466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AD68E2-9F20-88C3-119F-E326E3304470}"/>
              </a:ext>
            </a:extLst>
          </p:cNvPr>
          <p:cNvCxnSpPr>
            <a:cxnSpLocks/>
            <a:stCxn id="7" idx="1"/>
          </p:cNvCxnSpPr>
          <p:nvPr/>
        </p:nvCxnSpPr>
        <p:spPr>
          <a:xfrm flipH="1">
            <a:off x="2081893" y="3155697"/>
            <a:ext cx="1619397" cy="936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A02FD48-D73A-1ECE-A236-6168CF08FB5B}"/>
              </a:ext>
            </a:extLst>
          </p:cNvPr>
          <p:cNvCxnSpPr>
            <a:cxnSpLocks/>
            <a:stCxn id="7" idx="1"/>
          </p:cNvCxnSpPr>
          <p:nvPr/>
        </p:nvCxnSpPr>
        <p:spPr>
          <a:xfrm flipH="1" flipV="1">
            <a:off x="1813041" y="2419560"/>
            <a:ext cx="1888249" cy="7361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D59A9A5-B7D1-71E4-3EDE-1577A1FF9993}"/>
              </a:ext>
            </a:extLst>
          </p:cNvPr>
          <p:cNvCxnSpPr>
            <a:cxnSpLocks/>
            <a:stCxn id="7" idx="1"/>
          </p:cNvCxnSpPr>
          <p:nvPr/>
        </p:nvCxnSpPr>
        <p:spPr>
          <a:xfrm flipH="1">
            <a:off x="2152651" y="3155697"/>
            <a:ext cx="1548639" cy="33235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E2761407-1057-8FD5-C52D-234193129BE1}"/>
              </a:ext>
            </a:extLst>
          </p:cNvPr>
          <p:cNvPicPr>
            <a:picLocks noChangeAspect="1"/>
          </p:cNvPicPr>
          <p:nvPr/>
        </p:nvPicPr>
        <p:blipFill>
          <a:blip r:embed="rId4"/>
          <a:srcRect r="15004"/>
          <a:stretch>
            <a:fillRect/>
          </a:stretch>
        </p:blipFill>
        <p:spPr>
          <a:xfrm>
            <a:off x="3701290" y="5684330"/>
            <a:ext cx="3295503" cy="10478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1" name="Picture 30">
            <a:extLst>
              <a:ext uri="{FF2B5EF4-FFF2-40B4-BE49-F238E27FC236}">
                <a16:creationId xmlns:a16="http://schemas.microsoft.com/office/drawing/2014/main" id="{2EDF1EA5-4368-1105-842C-1E9EA8CA9DDD}"/>
              </a:ext>
            </a:extLst>
          </p:cNvPr>
          <p:cNvPicPr>
            <a:picLocks noChangeAspect="1"/>
          </p:cNvPicPr>
          <p:nvPr/>
        </p:nvPicPr>
        <p:blipFill>
          <a:blip r:embed="rId5"/>
          <a:stretch>
            <a:fillRect/>
          </a:stretch>
        </p:blipFill>
        <p:spPr>
          <a:xfrm>
            <a:off x="5253815" y="575843"/>
            <a:ext cx="2465659" cy="61395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2" name="TextBox 31">
            <a:extLst>
              <a:ext uri="{FF2B5EF4-FFF2-40B4-BE49-F238E27FC236}">
                <a16:creationId xmlns:a16="http://schemas.microsoft.com/office/drawing/2014/main" id="{65784B09-7C3F-DA6F-250E-AA2DA31D446B}"/>
              </a:ext>
            </a:extLst>
          </p:cNvPr>
          <p:cNvSpPr txBox="1"/>
          <p:nvPr/>
        </p:nvSpPr>
        <p:spPr>
          <a:xfrm>
            <a:off x="6011106" y="2942090"/>
            <a:ext cx="1794190" cy="1323439"/>
          </a:xfrm>
          <a:prstGeom prst="rect">
            <a:avLst/>
          </a:prstGeom>
          <a:noFill/>
        </p:spPr>
        <p:txBody>
          <a:bodyPr wrap="square">
            <a:spAutoFit/>
          </a:bodyPr>
          <a:lstStyle/>
          <a:p>
            <a:r>
              <a:rPr lang="en-US" altLang="zh-TW" sz="2000" dirty="0">
                <a:solidFill>
                  <a:srgbClr val="00B0F0"/>
                </a:solidFill>
              </a:rPr>
              <a:t>We can fill these details in later; let's continue</a:t>
            </a:r>
          </a:p>
        </p:txBody>
      </p:sp>
      <p:cxnSp>
        <p:nvCxnSpPr>
          <p:cNvPr id="33" name="Straight Arrow Connector 32">
            <a:extLst>
              <a:ext uri="{FF2B5EF4-FFF2-40B4-BE49-F238E27FC236}">
                <a16:creationId xmlns:a16="http://schemas.microsoft.com/office/drawing/2014/main" id="{C17D2B7E-C570-4DC5-E05D-5CC334B792BE}"/>
              </a:ext>
            </a:extLst>
          </p:cNvPr>
          <p:cNvCxnSpPr>
            <a:cxnSpLocks/>
            <a:stCxn id="32" idx="2"/>
          </p:cNvCxnSpPr>
          <p:nvPr/>
        </p:nvCxnSpPr>
        <p:spPr>
          <a:xfrm>
            <a:off x="6908201" y="4265529"/>
            <a:ext cx="48954" cy="21070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5F478103-F809-FFFD-D910-B2621D5A1424}"/>
              </a:ext>
            </a:extLst>
          </p:cNvPr>
          <p:cNvPicPr>
            <a:picLocks noChangeAspect="1"/>
          </p:cNvPicPr>
          <p:nvPr/>
        </p:nvPicPr>
        <p:blipFill>
          <a:blip r:embed="rId6"/>
          <a:stretch>
            <a:fillRect/>
          </a:stretch>
        </p:blipFill>
        <p:spPr>
          <a:xfrm>
            <a:off x="7892668" y="575843"/>
            <a:ext cx="2486291" cy="60559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7" name="TextBox 36">
            <a:extLst>
              <a:ext uri="{FF2B5EF4-FFF2-40B4-BE49-F238E27FC236}">
                <a16:creationId xmlns:a16="http://schemas.microsoft.com/office/drawing/2014/main" id="{AA8772C0-3409-E0EA-AE09-218CAB281325}"/>
              </a:ext>
            </a:extLst>
          </p:cNvPr>
          <p:cNvSpPr txBox="1"/>
          <p:nvPr/>
        </p:nvSpPr>
        <p:spPr>
          <a:xfrm>
            <a:off x="7821914" y="4269742"/>
            <a:ext cx="3306174" cy="1200329"/>
          </a:xfrm>
          <a:prstGeom prst="rect">
            <a:avLst/>
          </a:prstGeom>
          <a:noFill/>
        </p:spPr>
        <p:txBody>
          <a:bodyPr wrap="square">
            <a:spAutoFit/>
          </a:bodyPr>
          <a:lstStyle/>
          <a:p>
            <a:r>
              <a:rPr lang="en-US" altLang="zh-TW" b="1" dirty="0">
                <a:solidFill>
                  <a:srgbClr val="FF0000"/>
                </a:solidFill>
              </a:rPr>
              <a:t>The profile picture and background should be configured to make the page visually appealing</a:t>
            </a:r>
          </a:p>
        </p:txBody>
      </p:sp>
      <p:cxnSp>
        <p:nvCxnSpPr>
          <p:cNvPr id="38" name="Straight Arrow Connector 37">
            <a:extLst>
              <a:ext uri="{FF2B5EF4-FFF2-40B4-BE49-F238E27FC236}">
                <a16:creationId xmlns:a16="http://schemas.microsoft.com/office/drawing/2014/main" id="{2F0C932F-5A4A-B195-365F-2CA6150A6EF7}"/>
              </a:ext>
            </a:extLst>
          </p:cNvPr>
          <p:cNvCxnSpPr>
            <a:cxnSpLocks/>
          </p:cNvCxnSpPr>
          <p:nvPr/>
        </p:nvCxnSpPr>
        <p:spPr>
          <a:xfrm>
            <a:off x="9707336" y="5470071"/>
            <a:ext cx="0" cy="8605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4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par>
                          <p:cTn id="13" fill="hold">
                            <p:stCondLst>
                              <p:cond delay="1500"/>
                            </p:stCondLst>
                            <p:childTnLst>
                              <p:par>
                                <p:cTn id="14" presetID="22" presetClass="entr" presetSubtype="2"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2500"/>
                            </p:stCondLst>
                            <p:childTnLst>
                              <p:par>
                                <p:cTn id="22" presetID="22" presetClass="entr" presetSubtype="2"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500"/>
                                        <p:tgtEl>
                                          <p:spTgt spid="8"/>
                                        </p:tgtEl>
                                      </p:cBhvr>
                                    </p:animEffect>
                                  </p:childTnLst>
                                </p:cTn>
                              </p:par>
                            </p:childTnLst>
                          </p:cTn>
                        </p:par>
                        <p:par>
                          <p:cTn id="25" fill="hold">
                            <p:stCondLst>
                              <p:cond delay="3000"/>
                            </p:stCondLst>
                            <p:childTnLst>
                              <p:par>
                                <p:cTn id="26" presetID="22" presetClass="entr" presetSubtype="2"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righ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additive="base">
                                        <p:cTn id="33" dur="500" fill="hold"/>
                                        <p:tgtEl>
                                          <p:spTgt spid="29"/>
                                        </p:tgtEl>
                                        <p:attrNameLst>
                                          <p:attrName>ppt_x</p:attrName>
                                        </p:attrNameLst>
                                      </p:cBhvr>
                                      <p:tavLst>
                                        <p:tav tm="0">
                                          <p:val>
                                            <p:strVal val="#ppt_x"/>
                                          </p:val>
                                        </p:tav>
                                        <p:tav tm="100000">
                                          <p:val>
                                            <p:strVal val="#ppt_x"/>
                                          </p:val>
                                        </p:tav>
                                      </p:tavLst>
                                    </p:anim>
                                    <p:anim calcmode="lin" valueType="num">
                                      <p:cBhvr additive="base">
                                        <p:cTn id="3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500" fill="hold"/>
                                        <p:tgtEl>
                                          <p:spTgt spid="31"/>
                                        </p:tgtEl>
                                        <p:attrNameLst>
                                          <p:attrName>ppt_x</p:attrName>
                                        </p:attrNameLst>
                                      </p:cBhvr>
                                      <p:tavLst>
                                        <p:tav tm="0">
                                          <p:val>
                                            <p:strVal val="#ppt_x"/>
                                          </p:val>
                                        </p:tav>
                                        <p:tav tm="100000">
                                          <p:val>
                                            <p:strVal val="#ppt_x"/>
                                          </p:val>
                                        </p:tav>
                                      </p:tavLst>
                                    </p:anim>
                                    <p:anim calcmode="lin" valueType="num">
                                      <p:cBhvr additive="base">
                                        <p:cTn id="40" dur="500" fill="hold"/>
                                        <p:tgtEl>
                                          <p:spTgt spid="31"/>
                                        </p:tgtEl>
                                        <p:attrNameLst>
                                          <p:attrName>ppt_y</p:attrName>
                                        </p:attrNameLst>
                                      </p:cBhvr>
                                      <p:tavLst>
                                        <p:tav tm="0">
                                          <p:val>
                                            <p:strVal val="0-#ppt_h/2"/>
                                          </p:val>
                                        </p:tav>
                                        <p:tav tm="100000">
                                          <p:val>
                                            <p:strVal val="#ppt_y"/>
                                          </p:val>
                                        </p:tav>
                                      </p:tavLst>
                                    </p:anim>
                                  </p:childTnLst>
                                </p:cTn>
                              </p:par>
                            </p:childTnLst>
                          </p:cTn>
                        </p:par>
                        <p:par>
                          <p:cTn id="41" fill="hold">
                            <p:stCondLst>
                              <p:cond delay="500"/>
                            </p:stCondLst>
                            <p:childTnLst>
                              <p:par>
                                <p:cTn id="42" presetID="2" presetClass="entr" presetSubtype="2"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1+#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2" presetClass="entr" presetSubtype="2"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right)">
                                      <p:cBhvr>
                                        <p:cTn id="49" dur="500"/>
                                        <p:tgtEl>
                                          <p:spTgt spid="33"/>
                                        </p:tgtEl>
                                      </p:cBhvr>
                                    </p:animEffect>
                                  </p:childTnLst>
                                </p:cTn>
                              </p:par>
                            </p:childTnLst>
                          </p:cTn>
                        </p:par>
                        <p:par>
                          <p:cTn id="50" fill="hold">
                            <p:stCondLst>
                              <p:cond delay="1500"/>
                            </p:stCondLst>
                            <p:childTnLst>
                              <p:par>
                                <p:cTn id="51" presetID="2" presetClass="entr" presetSubtype="2"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1+#ppt_w/2"/>
                                          </p:val>
                                        </p:tav>
                                        <p:tav tm="100000">
                                          <p:val>
                                            <p:strVal val="#ppt_x"/>
                                          </p:val>
                                        </p:tav>
                                      </p:tavLst>
                                    </p:anim>
                                    <p:anim calcmode="lin" valueType="num">
                                      <p:cBhvr additive="base">
                                        <p:cTn id="54" dur="500" fill="hold"/>
                                        <p:tgtEl>
                                          <p:spTgt spid="37"/>
                                        </p:tgtEl>
                                        <p:attrNameLst>
                                          <p:attrName>ppt_y</p:attrName>
                                        </p:attrNameLst>
                                      </p:cBhvr>
                                      <p:tavLst>
                                        <p:tav tm="0">
                                          <p:val>
                                            <p:strVal val="#ppt_y"/>
                                          </p:val>
                                        </p:tav>
                                        <p:tav tm="100000">
                                          <p:val>
                                            <p:strVal val="#ppt_y"/>
                                          </p:val>
                                        </p:tav>
                                      </p:tavLst>
                                    </p:anim>
                                  </p:childTnLst>
                                </p:cTn>
                              </p:par>
                            </p:childTnLst>
                          </p:cTn>
                        </p:par>
                        <p:par>
                          <p:cTn id="55" fill="hold">
                            <p:stCondLst>
                              <p:cond delay="2000"/>
                            </p:stCondLst>
                            <p:childTnLst>
                              <p:par>
                                <p:cTn id="56" presetID="22" presetClass="entr" presetSubtype="2"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right)">
                                      <p:cBhvr>
                                        <p:cTn id="5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2" grpId="0" animBg="1"/>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A919A-CB7F-6591-66A9-25D01D6A2C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7D061A-4C9B-47FE-1329-3A671B695515}"/>
              </a:ext>
            </a:extLst>
          </p:cNvPr>
          <p:cNvSpPr>
            <a:spLocks noGrp="1"/>
          </p:cNvSpPr>
          <p:nvPr>
            <p:ph type="sldNum" sz="quarter" idx="12"/>
          </p:nvPr>
        </p:nvSpPr>
        <p:spPr/>
        <p:txBody>
          <a:bodyPr/>
          <a:lstStyle/>
          <a:p>
            <a:pPr rtl="0"/>
            <a:fld id="{D57F1E4F-1CFF-5643-939E-02111984F565}" type="slidenum">
              <a:rPr lang="en-US" altLang="zh-TW" noProof="0" smtClean="0"/>
              <a:t>47</a:t>
            </a:fld>
            <a:endParaRPr lang="zh-TW" altLang="en-US" noProof="0"/>
          </a:p>
        </p:txBody>
      </p:sp>
      <p:pic>
        <p:nvPicPr>
          <p:cNvPr id="4" name="Picture 3">
            <a:extLst>
              <a:ext uri="{FF2B5EF4-FFF2-40B4-BE49-F238E27FC236}">
                <a16:creationId xmlns:a16="http://schemas.microsoft.com/office/drawing/2014/main" id="{75B8DB83-D57E-F08E-5140-4B21BC2FC431}"/>
              </a:ext>
            </a:extLst>
          </p:cNvPr>
          <p:cNvPicPr>
            <a:picLocks noChangeAspect="1"/>
          </p:cNvPicPr>
          <p:nvPr/>
        </p:nvPicPr>
        <p:blipFill>
          <a:blip r:embed="rId2"/>
          <a:stretch>
            <a:fillRect/>
          </a:stretch>
        </p:blipFill>
        <p:spPr>
          <a:xfrm>
            <a:off x="1128539" y="461395"/>
            <a:ext cx="8980196" cy="610615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a:extLst>
              <a:ext uri="{FF2B5EF4-FFF2-40B4-BE49-F238E27FC236}">
                <a16:creationId xmlns:a16="http://schemas.microsoft.com/office/drawing/2014/main" id="{E33D8C31-5208-115F-F46C-10255945D3DE}"/>
              </a:ext>
            </a:extLst>
          </p:cNvPr>
          <p:cNvSpPr txBox="1"/>
          <p:nvPr/>
        </p:nvSpPr>
        <p:spPr>
          <a:xfrm>
            <a:off x="1793107" y="4656801"/>
            <a:ext cx="1794190" cy="923330"/>
          </a:xfrm>
          <a:prstGeom prst="rect">
            <a:avLst/>
          </a:prstGeom>
          <a:noFill/>
        </p:spPr>
        <p:txBody>
          <a:bodyPr wrap="square">
            <a:spAutoFit/>
          </a:bodyPr>
          <a:lstStyle/>
          <a:p>
            <a:r>
              <a:rPr lang="en-US" altLang="zh-TW" dirty="0">
                <a:solidFill>
                  <a:srgbClr val="00B0F0"/>
                </a:solidFill>
              </a:rPr>
              <a:t>You can skip all the other items for now</a:t>
            </a:r>
          </a:p>
        </p:txBody>
      </p:sp>
      <p:cxnSp>
        <p:nvCxnSpPr>
          <p:cNvPr id="6" name="Straight Arrow Connector 5">
            <a:extLst>
              <a:ext uri="{FF2B5EF4-FFF2-40B4-BE49-F238E27FC236}">
                <a16:creationId xmlns:a16="http://schemas.microsoft.com/office/drawing/2014/main" id="{CD72F469-CBA5-014B-24D9-77145E3B69B7}"/>
              </a:ext>
            </a:extLst>
          </p:cNvPr>
          <p:cNvCxnSpPr>
            <a:cxnSpLocks/>
          </p:cNvCxnSpPr>
          <p:nvPr/>
        </p:nvCxnSpPr>
        <p:spPr>
          <a:xfrm flipH="1">
            <a:off x="2793534" y="5595457"/>
            <a:ext cx="285226" cy="6627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FE6B85C-F9C6-725A-9D2E-2C2A6AD1C0CF}"/>
              </a:ext>
            </a:extLst>
          </p:cNvPr>
          <p:cNvPicPr>
            <a:picLocks noChangeAspect="1"/>
          </p:cNvPicPr>
          <p:nvPr/>
        </p:nvPicPr>
        <p:blipFill>
          <a:blip r:embed="rId3"/>
          <a:stretch>
            <a:fillRect/>
          </a:stretch>
        </p:blipFill>
        <p:spPr>
          <a:xfrm>
            <a:off x="3754145" y="929193"/>
            <a:ext cx="2341855" cy="55680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C7CF9D1F-E3D4-BD09-27C9-12CBECDED2B9}"/>
              </a:ext>
            </a:extLst>
          </p:cNvPr>
          <p:cNvSpPr txBox="1"/>
          <p:nvPr/>
        </p:nvSpPr>
        <p:spPr>
          <a:xfrm>
            <a:off x="4045234" y="4656801"/>
            <a:ext cx="2217614" cy="923330"/>
          </a:xfrm>
          <a:prstGeom prst="rect">
            <a:avLst/>
          </a:prstGeom>
          <a:noFill/>
        </p:spPr>
        <p:txBody>
          <a:bodyPr wrap="square">
            <a:spAutoFit/>
          </a:bodyPr>
          <a:lstStyle/>
          <a:p>
            <a:r>
              <a:rPr lang="en-US" altLang="zh-TW" dirty="0">
                <a:solidFill>
                  <a:srgbClr val="00B0F0"/>
                </a:solidFill>
              </a:rPr>
              <a:t>Just keep clicking next to finish the setup</a:t>
            </a:r>
          </a:p>
        </p:txBody>
      </p:sp>
      <p:cxnSp>
        <p:nvCxnSpPr>
          <p:cNvPr id="12" name="Straight Arrow Connector 11">
            <a:extLst>
              <a:ext uri="{FF2B5EF4-FFF2-40B4-BE49-F238E27FC236}">
                <a16:creationId xmlns:a16="http://schemas.microsoft.com/office/drawing/2014/main" id="{C29F1411-5BAF-D1AA-E094-AB51BE68EBE8}"/>
              </a:ext>
            </a:extLst>
          </p:cNvPr>
          <p:cNvCxnSpPr>
            <a:cxnSpLocks/>
          </p:cNvCxnSpPr>
          <p:nvPr/>
        </p:nvCxnSpPr>
        <p:spPr>
          <a:xfrm>
            <a:off x="5317067" y="5384800"/>
            <a:ext cx="387299" cy="7727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4A313AC-6C43-4D7D-3318-1C67213C2F31}"/>
              </a:ext>
            </a:extLst>
          </p:cNvPr>
          <p:cNvPicPr>
            <a:picLocks noChangeAspect="1"/>
          </p:cNvPicPr>
          <p:nvPr/>
        </p:nvPicPr>
        <p:blipFill>
          <a:blip r:embed="rId4"/>
          <a:stretch>
            <a:fillRect/>
          </a:stretch>
        </p:blipFill>
        <p:spPr>
          <a:xfrm>
            <a:off x="6419567" y="4995532"/>
            <a:ext cx="2736674" cy="14010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TextBox 16">
            <a:extLst>
              <a:ext uri="{FF2B5EF4-FFF2-40B4-BE49-F238E27FC236}">
                <a16:creationId xmlns:a16="http://schemas.microsoft.com/office/drawing/2014/main" id="{4B12EB05-F383-C7EB-E6EA-13BC7110F7F3}"/>
              </a:ext>
            </a:extLst>
          </p:cNvPr>
          <p:cNvSpPr txBox="1"/>
          <p:nvPr/>
        </p:nvSpPr>
        <p:spPr>
          <a:xfrm>
            <a:off x="7787904" y="5558746"/>
            <a:ext cx="2353211" cy="923330"/>
          </a:xfrm>
          <a:prstGeom prst="rect">
            <a:avLst/>
          </a:prstGeom>
          <a:noFill/>
        </p:spPr>
        <p:txBody>
          <a:bodyPr wrap="square">
            <a:spAutoFit/>
          </a:bodyPr>
          <a:lstStyle/>
          <a:p>
            <a:r>
              <a:rPr lang="en-US" altLang="zh-TW" dirty="0">
                <a:solidFill>
                  <a:srgbClr val="00B0F0"/>
                </a:solidFill>
              </a:rPr>
              <a:t>It will notify you that you are acting as the Page editor</a:t>
            </a:r>
          </a:p>
        </p:txBody>
      </p:sp>
    </p:spTree>
    <p:extLst>
      <p:ext uri="{BB962C8B-B14F-4D97-AF65-F5344CB8AC3E}">
        <p14:creationId xmlns:p14="http://schemas.microsoft.com/office/powerpoint/2010/main" val="77482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2"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 presetClass="entr" presetSubtype="2"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1+#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D816B-FACA-4395-29DB-9A4E85828AB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2EB0FE-A836-08A2-0FCA-93A04B387907}"/>
              </a:ext>
            </a:extLst>
          </p:cNvPr>
          <p:cNvSpPr>
            <a:spLocks noGrp="1"/>
          </p:cNvSpPr>
          <p:nvPr>
            <p:ph type="sldNum" sz="quarter" idx="12"/>
          </p:nvPr>
        </p:nvSpPr>
        <p:spPr/>
        <p:txBody>
          <a:bodyPr/>
          <a:lstStyle/>
          <a:p>
            <a:pPr rtl="0"/>
            <a:fld id="{D57F1E4F-1CFF-5643-939E-02111984F565}" type="slidenum">
              <a:rPr lang="en-US" altLang="zh-TW" noProof="0" smtClean="0"/>
              <a:t>48</a:t>
            </a:fld>
            <a:endParaRPr lang="zh-TW" altLang="en-US" noProof="0"/>
          </a:p>
        </p:txBody>
      </p:sp>
      <p:sp>
        <p:nvSpPr>
          <p:cNvPr id="3" name="TextBox 2">
            <a:extLst>
              <a:ext uri="{FF2B5EF4-FFF2-40B4-BE49-F238E27FC236}">
                <a16:creationId xmlns:a16="http://schemas.microsoft.com/office/drawing/2014/main" id="{104403F1-CA7A-10DF-B2B9-9D00BCE57937}"/>
              </a:ext>
            </a:extLst>
          </p:cNvPr>
          <p:cNvSpPr txBox="1"/>
          <p:nvPr/>
        </p:nvSpPr>
        <p:spPr>
          <a:xfrm>
            <a:off x="2613025" y="574886"/>
            <a:ext cx="6097464" cy="369332"/>
          </a:xfrm>
          <a:prstGeom prst="rect">
            <a:avLst/>
          </a:prstGeom>
          <a:noFill/>
        </p:spPr>
        <p:txBody>
          <a:bodyPr wrap="square">
            <a:spAutoFit/>
          </a:bodyPr>
          <a:lstStyle/>
          <a:p>
            <a:r>
              <a:rPr lang="zh-TW" altLang="en-US" dirty="0">
                <a:solidFill>
                  <a:srgbClr val="FFFF00"/>
                </a:solidFill>
                <a:hlinkClick r:id="rId2">
                  <a:extLst>
                    <a:ext uri="{A12FA001-AC4F-418D-AE19-62706E023703}">
                      <ahyp:hlinkClr xmlns:ahyp="http://schemas.microsoft.com/office/drawing/2018/hyperlinkcolor" val="tx"/>
                    </a:ext>
                  </a:extLst>
                </a:hlinkClick>
              </a:rPr>
              <a:t>https://developers.facebook.com/docs/graph-api/</a:t>
            </a:r>
            <a:r>
              <a:rPr lang="zh-TW" altLang="en-US" dirty="0">
                <a:solidFill>
                  <a:srgbClr val="FFFF00"/>
                </a:solidFill>
              </a:rPr>
              <a:t> </a:t>
            </a:r>
          </a:p>
        </p:txBody>
      </p:sp>
      <p:sp>
        <p:nvSpPr>
          <p:cNvPr id="4" name="Title 1">
            <a:extLst>
              <a:ext uri="{FF2B5EF4-FFF2-40B4-BE49-F238E27FC236}">
                <a16:creationId xmlns:a16="http://schemas.microsoft.com/office/drawing/2014/main" id="{C734FB28-0FDC-AACE-FE13-98555B5A7AA9}"/>
              </a:ext>
            </a:extLst>
          </p:cNvPr>
          <p:cNvSpPr txBox="1">
            <a:spLocks/>
          </p:cNvSpPr>
          <p:nvPr/>
        </p:nvSpPr>
        <p:spPr>
          <a:xfrm>
            <a:off x="-310242" y="0"/>
            <a:ext cx="12082248" cy="740603"/>
          </a:xfrm>
          <a:prstGeom prst="rect">
            <a:avLst/>
          </a:prstGeom>
        </p:spPr>
        <p:txBody>
          <a:bodyPr/>
          <a:lstStyle>
            <a:lvl1pPr algn="l" defTabSz="457200" rtl="0" eaLnBrk="1" latinLnBrk="0" hangingPunct="1">
              <a:spcBef>
                <a:spcPct val="0"/>
              </a:spcBef>
              <a:buNone/>
              <a:defRPr sz="4200" b="0" i="0" kern="1200">
                <a:solidFill>
                  <a:schemeClr val="tx2"/>
                </a:solidFill>
                <a:latin typeface="Microsoft JhengHei UI" panose="020B0604030504040204" pitchFamily="34" charset="-120"/>
                <a:ea typeface="Microsoft JhengHei UI" panose="020B0604030504040204" pitchFamily="34" charset="-120"/>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TW" sz="4800" dirty="0">
                <a:solidFill>
                  <a:schemeClr val="tx1"/>
                </a:solidFill>
              </a:rPr>
              <a:t>Next, navigate to the developer page</a:t>
            </a:r>
            <a:endParaRPr lang="zh-TW" altLang="en-US" sz="4800" dirty="0">
              <a:solidFill>
                <a:schemeClr val="tx1"/>
              </a:solidFill>
            </a:endParaRPr>
          </a:p>
        </p:txBody>
      </p:sp>
      <p:pic>
        <p:nvPicPr>
          <p:cNvPr id="6" name="Picture 5">
            <a:extLst>
              <a:ext uri="{FF2B5EF4-FFF2-40B4-BE49-F238E27FC236}">
                <a16:creationId xmlns:a16="http://schemas.microsoft.com/office/drawing/2014/main" id="{942DC56C-914B-F770-062B-FB8E842081A1}"/>
              </a:ext>
            </a:extLst>
          </p:cNvPr>
          <p:cNvPicPr>
            <a:picLocks noChangeAspect="1"/>
          </p:cNvPicPr>
          <p:nvPr/>
        </p:nvPicPr>
        <p:blipFill>
          <a:blip r:embed="rId3"/>
          <a:stretch>
            <a:fillRect/>
          </a:stretch>
        </p:blipFill>
        <p:spPr>
          <a:xfrm>
            <a:off x="1001260" y="960790"/>
            <a:ext cx="10048451" cy="57611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6">
            <a:extLst>
              <a:ext uri="{FF2B5EF4-FFF2-40B4-BE49-F238E27FC236}">
                <a16:creationId xmlns:a16="http://schemas.microsoft.com/office/drawing/2014/main" id="{2011B41A-CF9E-8530-6E4B-2748128F2F46}"/>
              </a:ext>
            </a:extLst>
          </p:cNvPr>
          <p:cNvSpPr/>
          <p:nvPr/>
        </p:nvSpPr>
        <p:spPr>
          <a:xfrm>
            <a:off x="1253438" y="3235569"/>
            <a:ext cx="773723" cy="193431"/>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Straight Arrow Connector 7">
            <a:extLst>
              <a:ext uri="{FF2B5EF4-FFF2-40B4-BE49-F238E27FC236}">
                <a16:creationId xmlns:a16="http://schemas.microsoft.com/office/drawing/2014/main" id="{CF57C734-66D8-DF86-78D4-2FBDAF56CF1F}"/>
              </a:ext>
            </a:extLst>
          </p:cNvPr>
          <p:cNvCxnSpPr>
            <a:cxnSpLocks/>
          </p:cNvCxnSpPr>
          <p:nvPr/>
        </p:nvCxnSpPr>
        <p:spPr>
          <a:xfrm flipH="1">
            <a:off x="1946163" y="2123063"/>
            <a:ext cx="722789" cy="11310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4BD013-A6A9-435E-B198-EFD49F46064E}"/>
              </a:ext>
            </a:extLst>
          </p:cNvPr>
          <p:cNvSpPr txBox="1"/>
          <p:nvPr/>
        </p:nvSpPr>
        <p:spPr>
          <a:xfrm>
            <a:off x="2448586" y="1707856"/>
            <a:ext cx="3647414" cy="461665"/>
          </a:xfrm>
          <a:prstGeom prst="rect">
            <a:avLst/>
          </a:prstGeom>
          <a:noFill/>
        </p:spPr>
        <p:txBody>
          <a:bodyPr wrap="square">
            <a:spAutoFit/>
          </a:bodyPr>
          <a:lstStyle/>
          <a:p>
            <a:r>
              <a:rPr lang="en-US" altLang="zh-TW" sz="2400" dirty="0">
                <a:solidFill>
                  <a:srgbClr val="00B0F0"/>
                </a:solidFill>
              </a:rPr>
              <a:t>Let's start immediately</a:t>
            </a:r>
          </a:p>
        </p:txBody>
      </p:sp>
      <p:pic>
        <p:nvPicPr>
          <p:cNvPr id="11" name="Picture 10">
            <a:extLst>
              <a:ext uri="{FF2B5EF4-FFF2-40B4-BE49-F238E27FC236}">
                <a16:creationId xmlns:a16="http://schemas.microsoft.com/office/drawing/2014/main" id="{99D28E80-5022-1B72-3AB3-DA32A29C7B11}"/>
              </a:ext>
            </a:extLst>
          </p:cNvPr>
          <p:cNvPicPr>
            <a:picLocks noChangeAspect="1"/>
          </p:cNvPicPr>
          <p:nvPr/>
        </p:nvPicPr>
        <p:blipFill>
          <a:blip r:embed="rId4"/>
          <a:stretch>
            <a:fillRect/>
          </a:stretch>
        </p:blipFill>
        <p:spPr>
          <a:xfrm>
            <a:off x="3361677" y="2607122"/>
            <a:ext cx="6709897" cy="41147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Rectangle: Rounded Corners 11">
            <a:extLst>
              <a:ext uri="{FF2B5EF4-FFF2-40B4-BE49-F238E27FC236}">
                <a16:creationId xmlns:a16="http://schemas.microsoft.com/office/drawing/2014/main" id="{113F1BE9-2B22-5F4B-9396-E221E3D04D19}"/>
              </a:ext>
            </a:extLst>
          </p:cNvPr>
          <p:cNvSpPr/>
          <p:nvPr/>
        </p:nvSpPr>
        <p:spPr>
          <a:xfrm>
            <a:off x="4676029" y="4913638"/>
            <a:ext cx="1447799" cy="19929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8298687D-8DE4-2C2D-D621-4C119205317A}"/>
              </a:ext>
            </a:extLst>
          </p:cNvPr>
          <p:cNvSpPr txBox="1"/>
          <p:nvPr/>
        </p:nvSpPr>
        <p:spPr>
          <a:xfrm>
            <a:off x="4932940" y="4498309"/>
            <a:ext cx="4348107" cy="369332"/>
          </a:xfrm>
          <a:prstGeom prst="rect">
            <a:avLst/>
          </a:prstGeom>
          <a:noFill/>
        </p:spPr>
        <p:txBody>
          <a:bodyPr wrap="square">
            <a:spAutoFit/>
          </a:bodyPr>
          <a:lstStyle/>
          <a:p>
            <a:r>
              <a:rPr lang="pt-BR" altLang="zh-TW" b="1" dirty="0">
                <a:solidFill>
                  <a:srgbClr val="FF0000"/>
                </a:solidFill>
              </a:rPr>
              <a:t>Register as a Meta Developer.</a:t>
            </a:r>
            <a:endParaRPr lang="zh-TW" altLang="en-US" b="1" dirty="0">
              <a:solidFill>
                <a:srgbClr val="FF0000"/>
              </a:solidFill>
            </a:endParaRPr>
          </a:p>
        </p:txBody>
      </p:sp>
      <p:pic>
        <p:nvPicPr>
          <p:cNvPr id="13" name="Picture 12">
            <a:extLst>
              <a:ext uri="{FF2B5EF4-FFF2-40B4-BE49-F238E27FC236}">
                <a16:creationId xmlns:a16="http://schemas.microsoft.com/office/drawing/2014/main" id="{B05B3276-7AE8-D40C-AFA1-6C7F953E0D3E}"/>
              </a:ext>
            </a:extLst>
          </p:cNvPr>
          <p:cNvPicPr>
            <a:picLocks noChangeAspect="1"/>
          </p:cNvPicPr>
          <p:nvPr/>
        </p:nvPicPr>
        <p:blipFill>
          <a:blip r:embed="rId5"/>
          <a:stretch>
            <a:fillRect/>
          </a:stretch>
        </p:blipFill>
        <p:spPr>
          <a:xfrm>
            <a:off x="5675577" y="3050934"/>
            <a:ext cx="6264077" cy="372540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18969A87-C814-387D-64EF-B81B71FE66F6}"/>
              </a:ext>
            </a:extLst>
          </p:cNvPr>
          <p:cNvPicPr>
            <a:picLocks noChangeAspect="1"/>
          </p:cNvPicPr>
          <p:nvPr/>
        </p:nvPicPr>
        <p:blipFill>
          <a:blip r:embed="rId6"/>
          <a:stretch>
            <a:fillRect/>
          </a:stretch>
        </p:blipFill>
        <p:spPr>
          <a:xfrm>
            <a:off x="7714822" y="1032540"/>
            <a:ext cx="4057184" cy="2974972"/>
          </a:xfrm>
          <a:prstGeom prst="roundRect">
            <a:avLst>
              <a:gd name="adj" fmla="val 4167"/>
            </a:avLst>
          </a:prstGeom>
          <a:solidFill>
            <a:srgbClr val="FFFFFF"/>
          </a:solidFill>
          <a:ln w="76200" cap="sq">
            <a:solidFill>
              <a:srgbClr val="EE0000"/>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圖片 18">
            <a:extLst>
              <a:ext uri="{FF2B5EF4-FFF2-40B4-BE49-F238E27FC236}">
                <a16:creationId xmlns:a16="http://schemas.microsoft.com/office/drawing/2014/main" id="{FFD8E85E-D5FD-F7FE-6504-F833EC7C8422}"/>
              </a:ext>
            </a:extLst>
          </p:cNvPr>
          <p:cNvPicPr>
            <a:picLocks noChangeAspect="1"/>
          </p:cNvPicPr>
          <p:nvPr/>
        </p:nvPicPr>
        <p:blipFill>
          <a:blip r:embed="rId7"/>
          <a:stretch>
            <a:fillRect/>
          </a:stretch>
        </p:blipFill>
        <p:spPr>
          <a:xfrm>
            <a:off x="1911858" y="959053"/>
            <a:ext cx="5760107" cy="61554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Rectangle: Rounded Corners 6">
            <a:extLst>
              <a:ext uri="{FF2B5EF4-FFF2-40B4-BE49-F238E27FC236}">
                <a16:creationId xmlns:a16="http://schemas.microsoft.com/office/drawing/2014/main" id="{68DC7505-2D03-AAEB-3D1B-059724ED6CAA}"/>
              </a:ext>
            </a:extLst>
          </p:cNvPr>
          <p:cNvSpPr/>
          <p:nvPr/>
        </p:nvSpPr>
        <p:spPr>
          <a:xfrm>
            <a:off x="2498003" y="3688500"/>
            <a:ext cx="4826956" cy="35690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TextBox 16">
            <a:extLst>
              <a:ext uri="{FF2B5EF4-FFF2-40B4-BE49-F238E27FC236}">
                <a16:creationId xmlns:a16="http://schemas.microsoft.com/office/drawing/2014/main" id="{D42C3300-E177-25A7-A2A1-ECCE5748D664}"/>
              </a:ext>
            </a:extLst>
          </p:cNvPr>
          <p:cNvSpPr txBox="1"/>
          <p:nvPr/>
        </p:nvSpPr>
        <p:spPr>
          <a:xfrm>
            <a:off x="8097363" y="3071373"/>
            <a:ext cx="3895069" cy="923330"/>
          </a:xfrm>
          <a:prstGeom prst="rect">
            <a:avLst/>
          </a:prstGeom>
          <a:solidFill>
            <a:schemeClr val="tx1"/>
          </a:solidFill>
        </p:spPr>
        <p:txBody>
          <a:bodyPr wrap="square">
            <a:spAutoFit/>
          </a:bodyPr>
          <a:lstStyle/>
          <a:p>
            <a:r>
              <a:rPr lang="en-US" altLang="zh-TW" dirty="0">
                <a:solidFill>
                  <a:srgbClr val="00B0F0"/>
                </a:solidFill>
              </a:rPr>
              <a:t>If this issue appears sometimes, please click the option to delete the cookies and try again.</a:t>
            </a:r>
          </a:p>
        </p:txBody>
      </p:sp>
      <p:sp>
        <p:nvSpPr>
          <p:cNvPr id="21" name="TextBox 20">
            <a:extLst>
              <a:ext uri="{FF2B5EF4-FFF2-40B4-BE49-F238E27FC236}">
                <a16:creationId xmlns:a16="http://schemas.microsoft.com/office/drawing/2014/main" id="{63F117F0-2FC4-AA0E-41F4-7AD860C4072F}"/>
              </a:ext>
            </a:extLst>
          </p:cNvPr>
          <p:cNvSpPr txBox="1"/>
          <p:nvPr/>
        </p:nvSpPr>
        <p:spPr>
          <a:xfrm>
            <a:off x="8436725" y="1063416"/>
            <a:ext cx="3776133" cy="830997"/>
          </a:xfrm>
          <a:prstGeom prst="rect">
            <a:avLst/>
          </a:prstGeom>
          <a:solidFill>
            <a:schemeClr val="tx1"/>
          </a:solidFill>
        </p:spPr>
        <p:txBody>
          <a:bodyPr wrap="square">
            <a:spAutoFit/>
          </a:bodyPr>
          <a:lstStyle/>
          <a:p>
            <a:r>
              <a:rPr lang="en-US" altLang="zh-TW" sz="2400" b="1" dirty="0">
                <a:solidFill>
                  <a:srgbClr val="EE0000"/>
                </a:solidFill>
              </a:rPr>
              <a:t>This is the first point users typically get stuck</a:t>
            </a:r>
          </a:p>
        </p:txBody>
      </p:sp>
      <p:sp>
        <p:nvSpPr>
          <p:cNvPr id="15" name="Rectangle: Rounded Corners 14">
            <a:extLst>
              <a:ext uri="{FF2B5EF4-FFF2-40B4-BE49-F238E27FC236}">
                <a16:creationId xmlns:a16="http://schemas.microsoft.com/office/drawing/2014/main" id="{6DB91CF7-AFBB-04EE-0806-96F8FE5A34E0}"/>
              </a:ext>
            </a:extLst>
          </p:cNvPr>
          <p:cNvSpPr/>
          <p:nvPr/>
        </p:nvSpPr>
        <p:spPr>
          <a:xfrm>
            <a:off x="8871288" y="4995748"/>
            <a:ext cx="2962503" cy="27838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FACC0A64-AD68-3FE8-74CA-5E7800AF1239}"/>
              </a:ext>
            </a:extLst>
          </p:cNvPr>
          <p:cNvPicPr>
            <a:picLocks noChangeAspect="1"/>
          </p:cNvPicPr>
          <p:nvPr/>
        </p:nvPicPr>
        <p:blipFill>
          <a:blip r:embed="rId8"/>
          <a:stretch>
            <a:fillRect/>
          </a:stretch>
        </p:blipFill>
        <p:spPr>
          <a:xfrm>
            <a:off x="7714720" y="4007512"/>
            <a:ext cx="4477280" cy="28932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8" name="Straight Arrow Connector 17">
            <a:extLst>
              <a:ext uri="{FF2B5EF4-FFF2-40B4-BE49-F238E27FC236}">
                <a16:creationId xmlns:a16="http://schemas.microsoft.com/office/drawing/2014/main" id="{69C0CFFC-E6C1-A807-D52A-E27EE79A5FDE}"/>
              </a:ext>
            </a:extLst>
          </p:cNvPr>
          <p:cNvCxnSpPr>
            <a:cxnSpLocks/>
            <a:stCxn id="17" idx="0"/>
          </p:cNvCxnSpPr>
          <p:nvPr/>
        </p:nvCxnSpPr>
        <p:spPr>
          <a:xfrm flipH="1" flipV="1">
            <a:off x="9338733" y="2732198"/>
            <a:ext cx="706165" cy="3391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6">
            <a:extLst>
              <a:ext uri="{FF2B5EF4-FFF2-40B4-BE49-F238E27FC236}">
                <a16:creationId xmlns:a16="http://schemas.microsoft.com/office/drawing/2014/main" id="{B538F07B-7898-B4AD-312E-9826F68FF8AD}"/>
              </a:ext>
            </a:extLst>
          </p:cNvPr>
          <p:cNvSpPr/>
          <p:nvPr/>
        </p:nvSpPr>
        <p:spPr>
          <a:xfrm>
            <a:off x="8097363" y="6213759"/>
            <a:ext cx="1241370" cy="35690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614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1000"/>
                                        <p:tgtEl>
                                          <p:spTgt spid="12"/>
                                        </p:tgtEl>
                                      </p:cBhvr>
                                    </p:animEffect>
                                  </p:childTnLst>
                                </p:cTn>
                              </p:par>
                            </p:childTnLst>
                          </p:cTn>
                        </p:par>
                        <p:par>
                          <p:cTn id="23" fill="hold">
                            <p:stCondLst>
                              <p:cond delay="1500"/>
                            </p:stCondLst>
                            <p:childTnLst>
                              <p:par>
                                <p:cTn id="24" presetID="2" presetClass="entr" presetSubtype="4"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ppt_x"/>
                                          </p:val>
                                        </p:tav>
                                        <p:tav tm="100000">
                                          <p:val>
                                            <p:strVal val="#ppt_x"/>
                                          </p:val>
                                        </p:tav>
                                      </p:tavLst>
                                    </p:anim>
                                    <p:anim calcmode="lin" valueType="num">
                                      <p:cBhvr additive="base">
                                        <p:cTn id="2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500"/>
                            </p:stCondLst>
                            <p:childTnLst>
                              <p:par>
                                <p:cTn id="35" presetID="21" presetClass="entr" presetSubtype="1"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heel(1)">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ppt_x"/>
                                          </p:val>
                                        </p:tav>
                                        <p:tav tm="100000">
                                          <p:val>
                                            <p:strVal val="#ppt_x"/>
                                          </p:val>
                                        </p:tav>
                                      </p:tavLst>
                                    </p:anim>
                                    <p:anim calcmode="lin" valueType="num">
                                      <p:cBhvr additive="base">
                                        <p:cTn id="43" dur="500" fill="hold"/>
                                        <p:tgtEl>
                                          <p:spTgt spid="16"/>
                                        </p:tgtEl>
                                        <p:attrNameLst>
                                          <p:attrName>ppt_y</p:attrName>
                                        </p:attrNameLst>
                                      </p:cBhvr>
                                      <p:tavLst>
                                        <p:tav tm="0">
                                          <p:val>
                                            <p:strVal val="1+#ppt_h/2"/>
                                          </p:val>
                                        </p:tav>
                                        <p:tav tm="100000">
                                          <p:val>
                                            <p:strVal val="#ppt_y"/>
                                          </p:val>
                                        </p:tav>
                                      </p:tavLst>
                                    </p:anim>
                                  </p:childTnLst>
                                </p:cTn>
                              </p:par>
                            </p:childTnLst>
                          </p:cTn>
                        </p:par>
                        <p:par>
                          <p:cTn id="44" fill="hold">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1+#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par>
                          <p:cTn id="49" fill="hold">
                            <p:stCondLst>
                              <p:cond delay="1000"/>
                            </p:stCondLst>
                            <p:childTnLst>
                              <p:par>
                                <p:cTn id="50" presetID="2" presetClass="entr" presetSubtype="2"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 calcmode="lin" valueType="num">
                                      <p:cBhvr additive="base">
                                        <p:cTn id="52" dur="500" fill="hold"/>
                                        <p:tgtEl>
                                          <p:spTgt spid="17"/>
                                        </p:tgtEl>
                                        <p:attrNameLst>
                                          <p:attrName>ppt_x</p:attrName>
                                        </p:attrNameLst>
                                      </p:cBhvr>
                                      <p:tavLst>
                                        <p:tav tm="0">
                                          <p:val>
                                            <p:strVal val="1+#ppt_w/2"/>
                                          </p:val>
                                        </p:tav>
                                        <p:tav tm="100000">
                                          <p:val>
                                            <p:strVal val="#ppt_x"/>
                                          </p:val>
                                        </p:tav>
                                      </p:tavLst>
                                    </p:anim>
                                    <p:anim calcmode="lin" valueType="num">
                                      <p:cBhvr additive="base">
                                        <p:cTn id="53" dur="500" fill="hold"/>
                                        <p:tgtEl>
                                          <p:spTgt spid="17"/>
                                        </p:tgtEl>
                                        <p:attrNameLst>
                                          <p:attrName>ppt_y</p:attrName>
                                        </p:attrNameLst>
                                      </p:cBhvr>
                                      <p:tavLst>
                                        <p:tav tm="0">
                                          <p:val>
                                            <p:strVal val="#ppt_y"/>
                                          </p:val>
                                        </p:tav>
                                        <p:tav tm="100000">
                                          <p:val>
                                            <p:strVal val="#ppt_y"/>
                                          </p:val>
                                        </p:tav>
                                      </p:tavLst>
                                    </p:anim>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down)">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 calcmode="lin" valueType="num">
                                      <p:cBhvr additive="base">
                                        <p:cTn id="62" dur="500" fill="hold"/>
                                        <p:tgtEl>
                                          <p:spTgt spid="10"/>
                                        </p:tgtEl>
                                        <p:attrNameLst>
                                          <p:attrName>ppt_x</p:attrName>
                                        </p:attrNameLst>
                                      </p:cBhvr>
                                      <p:tavLst>
                                        <p:tav tm="0">
                                          <p:val>
                                            <p:strVal val="#ppt_x"/>
                                          </p:val>
                                        </p:tav>
                                        <p:tav tm="100000">
                                          <p:val>
                                            <p:strVal val="#ppt_x"/>
                                          </p:val>
                                        </p:tav>
                                      </p:tavLst>
                                    </p:anim>
                                    <p:anim calcmode="lin" valueType="num">
                                      <p:cBhvr additive="base">
                                        <p:cTn id="63" dur="500" fill="hold"/>
                                        <p:tgtEl>
                                          <p:spTgt spid="10"/>
                                        </p:tgtEl>
                                        <p:attrNameLst>
                                          <p:attrName>ppt_y</p:attrName>
                                        </p:attrNameLst>
                                      </p:cBhvr>
                                      <p:tavLst>
                                        <p:tav tm="0">
                                          <p:val>
                                            <p:strVal val="1+#ppt_h/2"/>
                                          </p:val>
                                        </p:tav>
                                        <p:tav tm="100000">
                                          <p:val>
                                            <p:strVal val="#ppt_y"/>
                                          </p:val>
                                        </p:tav>
                                      </p:tavLst>
                                    </p:anim>
                                  </p:childTnLst>
                                </p:cTn>
                              </p:par>
                            </p:childTnLst>
                          </p:cTn>
                        </p:par>
                        <p:par>
                          <p:cTn id="64" fill="hold">
                            <p:stCondLst>
                              <p:cond delay="500"/>
                            </p:stCondLst>
                            <p:childTnLst>
                              <p:par>
                                <p:cTn id="65" presetID="2" presetClass="entr" presetSubtype="4"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additive="base">
                                        <p:cTn id="67" dur="500" fill="hold"/>
                                        <p:tgtEl>
                                          <p:spTgt spid="25"/>
                                        </p:tgtEl>
                                        <p:attrNameLst>
                                          <p:attrName>ppt_x</p:attrName>
                                        </p:attrNameLst>
                                      </p:cBhvr>
                                      <p:tavLst>
                                        <p:tav tm="0">
                                          <p:val>
                                            <p:strVal val="#ppt_x"/>
                                          </p:val>
                                        </p:tav>
                                        <p:tav tm="100000">
                                          <p:val>
                                            <p:strVal val="#ppt_x"/>
                                          </p:val>
                                        </p:tav>
                                      </p:tavLst>
                                    </p:anim>
                                    <p:anim calcmode="lin" valueType="num">
                                      <p:cBhvr additive="base">
                                        <p:cTn id="6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par>
                          <p:cTn id="75" fill="hold">
                            <p:stCondLst>
                              <p:cond delay="500"/>
                            </p:stCondLst>
                            <p:childTnLst>
                              <p:par>
                                <p:cTn id="76" presetID="2" presetClass="entr" presetSubtype="4"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 calcmode="lin" valueType="num">
                                      <p:cBhvr additive="base">
                                        <p:cTn id="78" dur="500" fill="hold"/>
                                        <p:tgtEl>
                                          <p:spTgt spid="20"/>
                                        </p:tgtEl>
                                        <p:attrNameLst>
                                          <p:attrName>ppt_x</p:attrName>
                                        </p:attrNameLst>
                                      </p:cBhvr>
                                      <p:tavLst>
                                        <p:tav tm="0">
                                          <p:val>
                                            <p:strVal val="#ppt_x"/>
                                          </p:val>
                                        </p:tav>
                                        <p:tav tm="100000">
                                          <p:val>
                                            <p:strVal val="#ppt_x"/>
                                          </p:val>
                                        </p:tav>
                                      </p:tavLst>
                                    </p:anim>
                                    <p:anim calcmode="lin" valueType="num">
                                      <p:cBhvr additive="base">
                                        <p:cTn id="7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23" grpId="0"/>
      <p:bldP spid="20" grpId="0" animBg="1"/>
      <p:bldP spid="17" grpId="0" animBg="1"/>
      <p:bldP spid="21" grpId="0" animBg="1"/>
      <p:bldP spid="15" grpId="0" animBg="1"/>
      <p:bldP spid="2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DCE5D-CA14-E809-3E90-AABEC5D6B07E}"/>
              </a:ext>
            </a:extLst>
          </p:cNvPr>
          <p:cNvSpPr>
            <a:spLocks noGrp="1"/>
          </p:cNvSpPr>
          <p:nvPr>
            <p:ph type="title"/>
          </p:nvPr>
        </p:nvSpPr>
        <p:spPr>
          <a:xfrm>
            <a:off x="459845" y="232584"/>
            <a:ext cx="11664422" cy="1400530"/>
          </a:xfrm>
        </p:spPr>
        <p:txBody>
          <a:bodyPr/>
          <a:lstStyle/>
          <a:p>
            <a:r>
              <a:rPr lang="en-US" altLang="zh-TW" b="1" dirty="0"/>
              <a:t>Create a Meta for Developers account</a:t>
            </a:r>
            <a:endParaRPr lang="zh-TW" altLang="en-US" dirty="0"/>
          </a:p>
        </p:txBody>
      </p:sp>
      <p:pic>
        <p:nvPicPr>
          <p:cNvPr id="4" name="Picture 3">
            <a:extLst>
              <a:ext uri="{FF2B5EF4-FFF2-40B4-BE49-F238E27FC236}">
                <a16:creationId xmlns:a16="http://schemas.microsoft.com/office/drawing/2014/main" id="{799ED116-E10A-560C-335B-91EE30029566}"/>
              </a:ext>
            </a:extLst>
          </p:cNvPr>
          <p:cNvPicPr>
            <a:picLocks noChangeAspect="1"/>
          </p:cNvPicPr>
          <p:nvPr/>
        </p:nvPicPr>
        <p:blipFill>
          <a:blip r:embed="rId2"/>
          <a:stretch>
            <a:fillRect/>
          </a:stretch>
        </p:blipFill>
        <p:spPr>
          <a:xfrm>
            <a:off x="1259886" y="1434290"/>
            <a:ext cx="9091773" cy="526006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Slide Number Placeholder 2">
            <a:extLst>
              <a:ext uri="{FF2B5EF4-FFF2-40B4-BE49-F238E27FC236}">
                <a16:creationId xmlns:a16="http://schemas.microsoft.com/office/drawing/2014/main" id="{6F841912-A9C4-18D3-9992-92894ED42D86}"/>
              </a:ext>
            </a:extLst>
          </p:cNvPr>
          <p:cNvSpPr>
            <a:spLocks noGrp="1"/>
          </p:cNvSpPr>
          <p:nvPr>
            <p:ph type="sldNum" sz="quarter" idx="12"/>
          </p:nvPr>
        </p:nvSpPr>
        <p:spPr/>
        <p:txBody>
          <a:bodyPr/>
          <a:lstStyle/>
          <a:p>
            <a:pPr rtl="0"/>
            <a:fld id="{D57F1E4F-1CFF-5643-939E-02111984F565}" type="slidenum">
              <a:rPr lang="en-US" altLang="zh-TW" noProof="0" smtClean="0"/>
              <a:t>49</a:t>
            </a:fld>
            <a:endParaRPr lang="zh-TW" altLang="en-US" noProof="0"/>
          </a:p>
        </p:txBody>
      </p:sp>
      <p:sp>
        <p:nvSpPr>
          <p:cNvPr id="5" name="TextBox 4">
            <a:extLst>
              <a:ext uri="{FF2B5EF4-FFF2-40B4-BE49-F238E27FC236}">
                <a16:creationId xmlns:a16="http://schemas.microsoft.com/office/drawing/2014/main" id="{5ADEE916-6F12-47F3-3CB3-BCF8DAA6A4CF}"/>
              </a:ext>
            </a:extLst>
          </p:cNvPr>
          <p:cNvSpPr txBox="1"/>
          <p:nvPr/>
        </p:nvSpPr>
        <p:spPr>
          <a:xfrm>
            <a:off x="4797173" y="5004753"/>
            <a:ext cx="4025094" cy="1200329"/>
          </a:xfrm>
          <a:prstGeom prst="rect">
            <a:avLst/>
          </a:prstGeom>
          <a:noFill/>
        </p:spPr>
        <p:txBody>
          <a:bodyPr wrap="square">
            <a:spAutoFit/>
          </a:bodyPr>
          <a:lstStyle/>
          <a:p>
            <a:r>
              <a:rPr lang="en-US" altLang="zh-TW" sz="2400" dirty="0">
                <a:solidFill>
                  <a:srgbClr val="00B0F0"/>
                </a:solidFill>
              </a:rPr>
              <a:t>After clearing the cookies, you should be able to create it</a:t>
            </a:r>
          </a:p>
        </p:txBody>
      </p:sp>
    </p:spTree>
    <p:extLst>
      <p:ext uri="{BB962C8B-B14F-4D97-AF65-F5344CB8AC3E}">
        <p14:creationId xmlns:p14="http://schemas.microsoft.com/office/powerpoint/2010/main" val="218839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48D7EE3-4CA7-1057-FFC0-EF9295652709}"/>
              </a:ext>
            </a:extLst>
          </p:cNvPr>
          <p:cNvSpPr>
            <a:spLocks noGrp="1"/>
          </p:cNvSpPr>
          <p:nvPr>
            <p:ph type="sldNum" sz="quarter" idx="12"/>
          </p:nvPr>
        </p:nvSpPr>
        <p:spPr/>
        <p:txBody>
          <a:bodyPr/>
          <a:lstStyle/>
          <a:p>
            <a:pPr rtl="0"/>
            <a:fld id="{D57F1E4F-1CFF-5643-939E-02111984F565}" type="slidenum">
              <a:rPr lang="en-US" altLang="zh-TW" noProof="0" smtClean="0"/>
              <a:t>5</a:t>
            </a:fld>
            <a:endParaRPr lang="zh-TW" altLang="en-US" noProof="0"/>
          </a:p>
        </p:txBody>
      </p:sp>
      <p:pic>
        <p:nvPicPr>
          <p:cNvPr id="20" name="圖片 19">
            <a:extLst>
              <a:ext uri="{FF2B5EF4-FFF2-40B4-BE49-F238E27FC236}">
                <a16:creationId xmlns:a16="http://schemas.microsoft.com/office/drawing/2014/main" id="{C71FDF3F-B456-6449-7D6B-98BAB41A3A63}"/>
              </a:ext>
            </a:extLst>
          </p:cNvPr>
          <p:cNvPicPr>
            <a:picLocks noChangeAspect="1"/>
          </p:cNvPicPr>
          <p:nvPr/>
        </p:nvPicPr>
        <p:blipFill>
          <a:blip r:embed="rId2"/>
          <a:stretch>
            <a:fillRect/>
          </a:stretch>
        </p:blipFill>
        <p:spPr>
          <a:xfrm>
            <a:off x="234821" y="679572"/>
            <a:ext cx="10117719" cy="55350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Rectangle: Rounded Corners 13">
            <a:extLst>
              <a:ext uri="{FF2B5EF4-FFF2-40B4-BE49-F238E27FC236}">
                <a16:creationId xmlns:a16="http://schemas.microsoft.com/office/drawing/2014/main" id="{6E283BDE-CF4F-342E-103E-B6E7A6E306E1}"/>
              </a:ext>
            </a:extLst>
          </p:cNvPr>
          <p:cNvSpPr/>
          <p:nvPr/>
        </p:nvSpPr>
        <p:spPr>
          <a:xfrm>
            <a:off x="234821" y="679572"/>
            <a:ext cx="1690232" cy="38384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5" name="圖片 4">
            <a:extLst>
              <a:ext uri="{FF2B5EF4-FFF2-40B4-BE49-F238E27FC236}">
                <a16:creationId xmlns:a16="http://schemas.microsoft.com/office/drawing/2014/main" id="{B41C8E94-4CBE-364D-7835-CE08A66DBC26}"/>
              </a:ext>
            </a:extLst>
          </p:cNvPr>
          <p:cNvPicPr>
            <a:picLocks noChangeAspect="1"/>
          </p:cNvPicPr>
          <p:nvPr/>
        </p:nvPicPr>
        <p:blipFill>
          <a:blip r:embed="rId3"/>
          <a:stretch>
            <a:fillRect/>
          </a:stretch>
        </p:blipFill>
        <p:spPr>
          <a:xfrm>
            <a:off x="859828" y="821933"/>
            <a:ext cx="10117719" cy="57403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文字方塊 6">
            <a:extLst>
              <a:ext uri="{FF2B5EF4-FFF2-40B4-BE49-F238E27FC236}">
                <a16:creationId xmlns:a16="http://schemas.microsoft.com/office/drawing/2014/main" id="{B390AE66-F72A-D879-C540-E9872003A41A}"/>
              </a:ext>
            </a:extLst>
          </p:cNvPr>
          <p:cNvSpPr txBox="1"/>
          <p:nvPr/>
        </p:nvSpPr>
        <p:spPr>
          <a:xfrm>
            <a:off x="3967782" y="643403"/>
            <a:ext cx="6226342" cy="954107"/>
          </a:xfrm>
          <a:prstGeom prst="rect">
            <a:avLst/>
          </a:prstGeom>
          <a:noFill/>
        </p:spPr>
        <p:txBody>
          <a:bodyPr wrap="square">
            <a:spAutoFit/>
          </a:bodyPr>
          <a:lstStyle/>
          <a:p>
            <a:r>
              <a:rPr lang="en-US" altLang="zh-TW" sz="2800" b="1" dirty="0">
                <a:solidFill>
                  <a:srgbClr val="FF0000"/>
                </a:solidFill>
              </a:rPr>
              <a:t>Next, let's add the search capability</a:t>
            </a:r>
            <a:endParaRPr lang="zh-TW" altLang="en-US" sz="2800" b="1" dirty="0">
              <a:solidFill>
                <a:srgbClr val="FF0000"/>
              </a:solidFill>
            </a:endParaRPr>
          </a:p>
        </p:txBody>
      </p:sp>
      <p:sp>
        <p:nvSpPr>
          <p:cNvPr id="8" name="Rectangle: Rounded Corners 13">
            <a:extLst>
              <a:ext uri="{FF2B5EF4-FFF2-40B4-BE49-F238E27FC236}">
                <a16:creationId xmlns:a16="http://schemas.microsoft.com/office/drawing/2014/main" id="{7C3C93AE-505B-595F-4F54-8744FA3450BF}"/>
              </a:ext>
            </a:extLst>
          </p:cNvPr>
          <p:cNvSpPr/>
          <p:nvPr/>
        </p:nvSpPr>
        <p:spPr>
          <a:xfrm>
            <a:off x="7923736" y="3759405"/>
            <a:ext cx="673770" cy="45661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 name="圖片 9">
            <a:extLst>
              <a:ext uri="{FF2B5EF4-FFF2-40B4-BE49-F238E27FC236}">
                <a16:creationId xmlns:a16="http://schemas.microsoft.com/office/drawing/2014/main" id="{BEE0B0A4-EEF8-7E16-DDC9-E8191CEF75DA}"/>
              </a:ext>
            </a:extLst>
          </p:cNvPr>
          <p:cNvPicPr>
            <a:picLocks noChangeAspect="1"/>
          </p:cNvPicPr>
          <p:nvPr/>
        </p:nvPicPr>
        <p:blipFill>
          <a:blip r:embed="rId4"/>
          <a:stretch>
            <a:fillRect/>
          </a:stretch>
        </p:blipFill>
        <p:spPr>
          <a:xfrm>
            <a:off x="8291931" y="295729"/>
            <a:ext cx="3804385" cy="63406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angle: Rounded Corners 13">
            <a:extLst>
              <a:ext uri="{FF2B5EF4-FFF2-40B4-BE49-F238E27FC236}">
                <a16:creationId xmlns:a16="http://schemas.microsoft.com/office/drawing/2014/main" id="{9B3AB6B6-101A-C27A-F952-4788EEF39F46}"/>
              </a:ext>
            </a:extLst>
          </p:cNvPr>
          <p:cNvSpPr/>
          <p:nvPr/>
        </p:nvSpPr>
        <p:spPr>
          <a:xfrm flipV="1">
            <a:off x="8291931" y="1760829"/>
            <a:ext cx="2813215" cy="65141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69601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21" presetClass="entr" presetSubtype="1"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heel(1)">
                                      <p:cBhvr>
                                        <p:cTn id="3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2EF20-C39F-E517-109B-CE38C02F58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FCAAF2-51C1-A310-411B-84846F314A47}"/>
              </a:ext>
            </a:extLst>
          </p:cNvPr>
          <p:cNvSpPr>
            <a:spLocks noGrp="1"/>
          </p:cNvSpPr>
          <p:nvPr>
            <p:ph type="sldNum" sz="quarter" idx="12"/>
          </p:nvPr>
        </p:nvSpPr>
        <p:spPr/>
        <p:txBody>
          <a:bodyPr/>
          <a:lstStyle/>
          <a:p>
            <a:pPr rtl="0"/>
            <a:fld id="{D57F1E4F-1CFF-5643-939E-02111984F565}" type="slidenum">
              <a:rPr lang="en-US" altLang="zh-TW" noProof="0" smtClean="0"/>
              <a:t>50</a:t>
            </a:fld>
            <a:endParaRPr lang="zh-TW" altLang="en-US" noProof="0"/>
          </a:p>
        </p:txBody>
      </p:sp>
      <p:pic>
        <p:nvPicPr>
          <p:cNvPr id="3" name="Picture 2">
            <a:extLst>
              <a:ext uri="{FF2B5EF4-FFF2-40B4-BE49-F238E27FC236}">
                <a16:creationId xmlns:a16="http://schemas.microsoft.com/office/drawing/2014/main" id="{491880F7-BBF6-CC7C-6601-9C5B1A693468}"/>
              </a:ext>
            </a:extLst>
          </p:cNvPr>
          <p:cNvPicPr>
            <a:picLocks noChangeAspect="1"/>
          </p:cNvPicPr>
          <p:nvPr/>
        </p:nvPicPr>
        <p:blipFill>
          <a:blip r:embed="rId2"/>
          <a:stretch>
            <a:fillRect/>
          </a:stretch>
        </p:blipFill>
        <p:spPr>
          <a:xfrm>
            <a:off x="836206" y="427894"/>
            <a:ext cx="10201908" cy="62105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TextBox 3">
            <a:extLst>
              <a:ext uri="{FF2B5EF4-FFF2-40B4-BE49-F238E27FC236}">
                <a16:creationId xmlns:a16="http://schemas.microsoft.com/office/drawing/2014/main" id="{F76AF6D6-351E-D2EB-FC38-C879671A88F7}"/>
              </a:ext>
            </a:extLst>
          </p:cNvPr>
          <p:cNvSpPr txBox="1"/>
          <p:nvPr/>
        </p:nvSpPr>
        <p:spPr>
          <a:xfrm>
            <a:off x="7393417" y="1516048"/>
            <a:ext cx="3644697" cy="830997"/>
          </a:xfrm>
          <a:prstGeom prst="rect">
            <a:avLst/>
          </a:prstGeom>
          <a:noFill/>
        </p:spPr>
        <p:txBody>
          <a:bodyPr wrap="square">
            <a:spAutoFit/>
          </a:bodyPr>
          <a:lstStyle/>
          <a:p>
            <a:r>
              <a:rPr lang="en-US" altLang="zh-TW" sz="2400" dirty="0">
                <a:solidFill>
                  <a:srgbClr val="00B0F0"/>
                </a:solidFill>
              </a:rPr>
              <a:t>Then, log in using your FB Identity.</a:t>
            </a:r>
          </a:p>
        </p:txBody>
      </p:sp>
    </p:spTree>
    <p:extLst>
      <p:ext uri="{BB962C8B-B14F-4D97-AF65-F5344CB8AC3E}">
        <p14:creationId xmlns:p14="http://schemas.microsoft.com/office/powerpoint/2010/main" val="137465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3CDFE-4497-DC47-B53B-16AD35CD1D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15812AF-9F1E-2D28-5329-D7CEA619CBF5}"/>
              </a:ext>
            </a:extLst>
          </p:cNvPr>
          <p:cNvSpPr>
            <a:spLocks noGrp="1"/>
          </p:cNvSpPr>
          <p:nvPr>
            <p:ph type="sldNum" sz="quarter" idx="12"/>
          </p:nvPr>
        </p:nvSpPr>
        <p:spPr/>
        <p:txBody>
          <a:bodyPr/>
          <a:lstStyle/>
          <a:p>
            <a:pPr rtl="0"/>
            <a:fld id="{D57F1E4F-1CFF-5643-939E-02111984F565}" type="slidenum">
              <a:rPr lang="en-US" altLang="zh-TW" noProof="0" smtClean="0"/>
              <a:t>51</a:t>
            </a:fld>
            <a:endParaRPr lang="zh-TW" altLang="en-US" noProof="0"/>
          </a:p>
        </p:txBody>
      </p:sp>
      <p:pic>
        <p:nvPicPr>
          <p:cNvPr id="3" name="Picture 2">
            <a:extLst>
              <a:ext uri="{FF2B5EF4-FFF2-40B4-BE49-F238E27FC236}">
                <a16:creationId xmlns:a16="http://schemas.microsoft.com/office/drawing/2014/main" id="{47B07F7E-C1BD-8366-1F7A-37174CC20702}"/>
              </a:ext>
            </a:extLst>
          </p:cNvPr>
          <p:cNvPicPr>
            <a:picLocks noChangeAspect="1"/>
          </p:cNvPicPr>
          <p:nvPr/>
        </p:nvPicPr>
        <p:blipFill>
          <a:blip r:embed="rId2"/>
          <a:stretch>
            <a:fillRect/>
          </a:stretch>
        </p:blipFill>
        <p:spPr>
          <a:xfrm>
            <a:off x="786212" y="466969"/>
            <a:ext cx="10824673" cy="570460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0B2616AF-E7EE-F326-2E1C-1D2402788A0E}"/>
              </a:ext>
            </a:extLst>
          </p:cNvPr>
          <p:cNvSpPr/>
          <p:nvPr/>
        </p:nvSpPr>
        <p:spPr>
          <a:xfrm>
            <a:off x="7326396" y="3703192"/>
            <a:ext cx="854218" cy="30547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Straight Arrow Connector 4">
            <a:extLst>
              <a:ext uri="{FF2B5EF4-FFF2-40B4-BE49-F238E27FC236}">
                <a16:creationId xmlns:a16="http://schemas.microsoft.com/office/drawing/2014/main" id="{1D3181F8-677F-B965-F93D-0B3F797D8B7E}"/>
              </a:ext>
            </a:extLst>
          </p:cNvPr>
          <p:cNvCxnSpPr>
            <a:cxnSpLocks/>
            <a:endCxn id="4" idx="1"/>
          </p:cNvCxnSpPr>
          <p:nvPr/>
        </p:nvCxnSpPr>
        <p:spPr>
          <a:xfrm>
            <a:off x="5788479" y="3319270"/>
            <a:ext cx="1537917" cy="5366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42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1AE4-E258-0849-818B-B5306E6E44A2}"/>
              </a:ext>
            </a:extLst>
          </p:cNvPr>
          <p:cNvSpPr>
            <a:spLocks noGrp="1"/>
          </p:cNvSpPr>
          <p:nvPr>
            <p:ph type="title"/>
          </p:nvPr>
        </p:nvSpPr>
        <p:spPr/>
        <p:txBody>
          <a:bodyPr/>
          <a:lstStyle/>
          <a:p>
            <a:r>
              <a:rPr lang="en-US" altLang="zh-TW" b="1" dirty="0"/>
              <a:t>app</a:t>
            </a:r>
            <a:endParaRPr lang="zh-TW" altLang="en-US" dirty="0"/>
          </a:p>
        </p:txBody>
      </p:sp>
      <p:pic>
        <p:nvPicPr>
          <p:cNvPr id="4" name="Picture 3">
            <a:extLst>
              <a:ext uri="{FF2B5EF4-FFF2-40B4-BE49-F238E27FC236}">
                <a16:creationId xmlns:a16="http://schemas.microsoft.com/office/drawing/2014/main" id="{80F12300-BDC1-3B00-D87A-D129CAEDC43F}"/>
              </a:ext>
            </a:extLst>
          </p:cNvPr>
          <p:cNvPicPr>
            <a:picLocks noChangeAspect="1"/>
          </p:cNvPicPr>
          <p:nvPr/>
        </p:nvPicPr>
        <p:blipFill>
          <a:blip r:embed="rId2"/>
          <a:stretch>
            <a:fillRect/>
          </a:stretch>
        </p:blipFill>
        <p:spPr>
          <a:xfrm>
            <a:off x="1833574" y="1299535"/>
            <a:ext cx="8340416" cy="510574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Slide Number Placeholder 2">
            <a:extLst>
              <a:ext uri="{FF2B5EF4-FFF2-40B4-BE49-F238E27FC236}">
                <a16:creationId xmlns:a16="http://schemas.microsoft.com/office/drawing/2014/main" id="{F072E881-607D-D5CA-7197-CBFD7EDEFF49}"/>
              </a:ext>
            </a:extLst>
          </p:cNvPr>
          <p:cNvSpPr>
            <a:spLocks noGrp="1"/>
          </p:cNvSpPr>
          <p:nvPr>
            <p:ph type="sldNum" sz="quarter" idx="12"/>
          </p:nvPr>
        </p:nvSpPr>
        <p:spPr/>
        <p:txBody>
          <a:bodyPr/>
          <a:lstStyle/>
          <a:p>
            <a:pPr rtl="0"/>
            <a:fld id="{D57F1E4F-1CFF-5643-939E-02111984F565}" type="slidenum">
              <a:rPr lang="en-US" altLang="zh-TW" noProof="0" smtClean="0"/>
              <a:t>52</a:t>
            </a:fld>
            <a:endParaRPr lang="zh-TW" altLang="en-US" noProof="0"/>
          </a:p>
        </p:txBody>
      </p:sp>
      <p:sp>
        <p:nvSpPr>
          <p:cNvPr id="5" name="Rectangle: Rounded Corners 4">
            <a:extLst>
              <a:ext uri="{FF2B5EF4-FFF2-40B4-BE49-F238E27FC236}">
                <a16:creationId xmlns:a16="http://schemas.microsoft.com/office/drawing/2014/main" id="{8D6B0639-5EEB-3DD4-4E59-1B502939615E}"/>
              </a:ext>
            </a:extLst>
          </p:cNvPr>
          <p:cNvSpPr/>
          <p:nvPr/>
        </p:nvSpPr>
        <p:spPr>
          <a:xfrm>
            <a:off x="6003782" y="1653956"/>
            <a:ext cx="592961" cy="280980"/>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a:extLst>
              <a:ext uri="{FF2B5EF4-FFF2-40B4-BE49-F238E27FC236}">
                <a16:creationId xmlns:a16="http://schemas.microsoft.com/office/drawing/2014/main" id="{3FB034A4-5E87-8EC5-1351-52BDD5B57311}"/>
              </a:ext>
            </a:extLst>
          </p:cNvPr>
          <p:cNvSpPr txBox="1"/>
          <p:nvPr/>
        </p:nvSpPr>
        <p:spPr>
          <a:xfrm>
            <a:off x="3858282" y="2550920"/>
            <a:ext cx="5116385" cy="830997"/>
          </a:xfrm>
          <a:prstGeom prst="rect">
            <a:avLst/>
          </a:prstGeom>
          <a:noFill/>
        </p:spPr>
        <p:txBody>
          <a:bodyPr wrap="square">
            <a:spAutoFit/>
          </a:bodyPr>
          <a:lstStyle/>
          <a:p>
            <a:r>
              <a:rPr lang="en-US" altLang="zh-TW" sz="2400" dirty="0">
                <a:solidFill>
                  <a:srgbClr val="00B0F0"/>
                </a:solidFill>
              </a:rPr>
              <a:t>Alternatively, you can access this page from the Apps at the top</a:t>
            </a:r>
          </a:p>
        </p:txBody>
      </p:sp>
      <p:sp>
        <p:nvSpPr>
          <p:cNvPr id="7" name="Rectangle: Rounded Corners 6">
            <a:extLst>
              <a:ext uri="{FF2B5EF4-FFF2-40B4-BE49-F238E27FC236}">
                <a16:creationId xmlns:a16="http://schemas.microsoft.com/office/drawing/2014/main" id="{81DE5D39-994A-356D-274B-FBC4DECD9A69}"/>
              </a:ext>
            </a:extLst>
          </p:cNvPr>
          <p:cNvSpPr/>
          <p:nvPr/>
        </p:nvSpPr>
        <p:spPr>
          <a:xfrm>
            <a:off x="6662367" y="5717049"/>
            <a:ext cx="946747" cy="275537"/>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Straight Arrow Connector 7">
            <a:extLst>
              <a:ext uri="{FF2B5EF4-FFF2-40B4-BE49-F238E27FC236}">
                <a16:creationId xmlns:a16="http://schemas.microsoft.com/office/drawing/2014/main" id="{34D00B63-804A-5BE8-97E7-C8BCB504A68D}"/>
              </a:ext>
            </a:extLst>
          </p:cNvPr>
          <p:cNvCxnSpPr>
            <a:cxnSpLocks/>
          </p:cNvCxnSpPr>
          <p:nvPr/>
        </p:nvCxnSpPr>
        <p:spPr>
          <a:xfrm flipV="1">
            <a:off x="5600700" y="1934936"/>
            <a:ext cx="579664" cy="6858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83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1"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1000"/>
                                        <p:tgtEl>
                                          <p:spTgt spid="7"/>
                                        </p:tgtEl>
                                      </p:cBhvr>
                                    </p:animEffect>
                                  </p:childTnLst>
                                </p:cTn>
                              </p:par>
                            </p:childTnLst>
                          </p:cTn>
                        </p:par>
                        <p:par>
                          <p:cTn id="17" fill="hold">
                            <p:stCondLst>
                              <p:cond delay="25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86BB-2DAC-CB81-50E9-4F2B186D81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366D80D-1F26-9F05-5878-2D6F195B5473}"/>
              </a:ext>
            </a:extLst>
          </p:cNvPr>
          <p:cNvSpPr>
            <a:spLocks noGrp="1"/>
          </p:cNvSpPr>
          <p:nvPr>
            <p:ph type="sldNum" sz="quarter" idx="12"/>
          </p:nvPr>
        </p:nvSpPr>
        <p:spPr/>
        <p:txBody>
          <a:bodyPr/>
          <a:lstStyle/>
          <a:p>
            <a:pPr rtl="0"/>
            <a:fld id="{D57F1E4F-1CFF-5643-939E-02111984F565}" type="slidenum">
              <a:rPr lang="en-US" altLang="zh-TW" noProof="0" smtClean="0"/>
              <a:t>53</a:t>
            </a:fld>
            <a:endParaRPr lang="zh-TW" altLang="en-US" noProof="0"/>
          </a:p>
        </p:txBody>
      </p:sp>
      <p:pic>
        <p:nvPicPr>
          <p:cNvPr id="5" name="Picture 4">
            <a:extLst>
              <a:ext uri="{FF2B5EF4-FFF2-40B4-BE49-F238E27FC236}">
                <a16:creationId xmlns:a16="http://schemas.microsoft.com/office/drawing/2014/main" id="{8397B8F1-01BC-51FA-9305-4CE93B401F3E}"/>
              </a:ext>
            </a:extLst>
          </p:cNvPr>
          <p:cNvPicPr>
            <a:picLocks noChangeAspect="1"/>
          </p:cNvPicPr>
          <p:nvPr/>
        </p:nvPicPr>
        <p:blipFill>
          <a:blip r:embed="rId2"/>
          <a:stretch>
            <a:fillRect/>
          </a:stretch>
        </p:blipFill>
        <p:spPr>
          <a:xfrm>
            <a:off x="1213501" y="1719542"/>
            <a:ext cx="9508621" cy="454877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D841A6CE-5D6A-5024-E495-34041C984226}"/>
              </a:ext>
            </a:extLst>
          </p:cNvPr>
          <p:cNvSpPr txBox="1"/>
          <p:nvPr/>
        </p:nvSpPr>
        <p:spPr>
          <a:xfrm>
            <a:off x="2639477" y="5481898"/>
            <a:ext cx="7925110" cy="830997"/>
          </a:xfrm>
          <a:prstGeom prst="rect">
            <a:avLst/>
          </a:prstGeom>
          <a:noFill/>
        </p:spPr>
        <p:txBody>
          <a:bodyPr wrap="square">
            <a:spAutoFit/>
          </a:bodyPr>
          <a:lstStyle/>
          <a:p>
            <a:r>
              <a:rPr lang="en-US" altLang="zh-TW" sz="2400" dirty="0">
                <a:solidFill>
                  <a:srgbClr val="00B0F0"/>
                </a:solidFill>
              </a:rPr>
              <a:t>In the future, you can select the "Create" button in the upper right corner.</a:t>
            </a:r>
          </a:p>
        </p:txBody>
      </p:sp>
      <p:sp>
        <p:nvSpPr>
          <p:cNvPr id="7" name="Rectangle: Rounded Corners 6">
            <a:extLst>
              <a:ext uri="{FF2B5EF4-FFF2-40B4-BE49-F238E27FC236}">
                <a16:creationId xmlns:a16="http://schemas.microsoft.com/office/drawing/2014/main" id="{D0DB46FC-FEE4-09E3-03E1-387C34C0B668}"/>
              </a:ext>
            </a:extLst>
          </p:cNvPr>
          <p:cNvSpPr/>
          <p:nvPr/>
        </p:nvSpPr>
        <p:spPr>
          <a:xfrm>
            <a:off x="9552524" y="2743201"/>
            <a:ext cx="1012062" cy="31024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Straight Arrow Connector 7">
            <a:extLst>
              <a:ext uri="{FF2B5EF4-FFF2-40B4-BE49-F238E27FC236}">
                <a16:creationId xmlns:a16="http://schemas.microsoft.com/office/drawing/2014/main" id="{7364CA60-4B9F-3D10-EDE4-5C1ECD49F165}"/>
              </a:ext>
            </a:extLst>
          </p:cNvPr>
          <p:cNvCxnSpPr>
            <a:cxnSpLocks/>
          </p:cNvCxnSpPr>
          <p:nvPr/>
        </p:nvCxnSpPr>
        <p:spPr>
          <a:xfrm flipV="1">
            <a:off x="8441871" y="3053443"/>
            <a:ext cx="1110653" cy="24284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11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1000"/>
                                        <p:tgtEl>
                                          <p:spTgt spid="7"/>
                                        </p:tgtEl>
                                      </p:cBhvr>
                                    </p:animEffect>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C5142-9E3B-AC08-7E6D-548BE69849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4B4B43-FD41-BAE0-ED2F-F4C0CCE09416}"/>
              </a:ext>
            </a:extLst>
          </p:cNvPr>
          <p:cNvSpPr>
            <a:spLocks noGrp="1"/>
          </p:cNvSpPr>
          <p:nvPr>
            <p:ph type="sldNum" sz="quarter" idx="12"/>
          </p:nvPr>
        </p:nvSpPr>
        <p:spPr/>
        <p:txBody>
          <a:bodyPr/>
          <a:lstStyle/>
          <a:p>
            <a:pPr rtl="0"/>
            <a:fld id="{D57F1E4F-1CFF-5643-939E-02111984F565}" type="slidenum">
              <a:rPr lang="en-US" altLang="zh-TW" noProof="0" smtClean="0"/>
              <a:t>54</a:t>
            </a:fld>
            <a:endParaRPr lang="zh-TW" altLang="en-US" noProof="0"/>
          </a:p>
        </p:txBody>
      </p:sp>
      <p:pic>
        <p:nvPicPr>
          <p:cNvPr id="3" name="Picture 2">
            <a:extLst>
              <a:ext uri="{FF2B5EF4-FFF2-40B4-BE49-F238E27FC236}">
                <a16:creationId xmlns:a16="http://schemas.microsoft.com/office/drawing/2014/main" id="{438AFE37-2714-AD31-321F-2416197816CF}"/>
              </a:ext>
            </a:extLst>
          </p:cNvPr>
          <p:cNvPicPr>
            <a:picLocks noChangeAspect="1"/>
          </p:cNvPicPr>
          <p:nvPr/>
        </p:nvPicPr>
        <p:blipFill>
          <a:blip r:embed="rId2"/>
          <a:stretch>
            <a:fillRect/>
          </a:stretch>
        </p:blipFill>
        <p:spPr>
          <a:xfrm>
            <a:off x="773416" y="1190828"/>
            <a:ext cx="10417323" cy="49638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869AF4EE-866A-766D-BBAD-7EA2C8385472}"/>
              </a:ext>
            </a:extLst>
          </p:cNvPr>
          <p:cNvSpPr/>
          <p:nvPr/>
        </p:nvSpPr>
        <p:spPr>
          <a:xfrm>
            <a:off x="1314760" y="3739244"/>
            <a:ext cx="1012062" cy="31024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Rounded Corners 4">
            <a:extLst>
              <a:ext uri="{FF2B5EF4-FFF2-40B4-BE49-F238E27FC236}">
                <a16:creationId xmlns:a16="http://schemas.microsoft.com/office/drawing/2014/main" id="{B5091B76-1AE2-D616-30D1-3BB48DE07FF2}"/>
              </a:ext>
            </a:extLst>
          </p:cNvPr>
          <p:cNvSpPr/>
          <p:nvPr/>
        </p:nvSpPr>
        <p:spPr>
          <a:xfrm>
            <a:off x="10270671" y="5287737"/>
            <a:ext cx="683080" cy="30479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Straight Arrow Connector 5">
            <a:extLst>
              <a:ext uri="{FF2B5EF4-FFF2-40B4-BE49-F238E27FC236}">
                <a16:creationId xmlns:a16="http://schemas.microsoft.com/office/drawing/2014/main" id="{7417DB78-0237-CE99-FAC3-C95391475C1A}"/>
              </a:ext>
            </a:extLst>
          </p:cNvPr>
          <p:cNvCxnSpPr>
            <a:cxnSpLocks/>
          </p:cNvCxnSpPr>
          <p:nvPr/>
        </p:nvCxnSpPr>
        <p:spPr>
          <a:xfrm>
            <a:off x="2571750" y="4049486"/>
            <a:ext cx="7405007" cy="13226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6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heel(1)">
                                      <p:cBhvr>
                                        <p:cTn id="11" dur="1000"/>
                                        <p:tgtEl>
                                          <p:spTgt spid="5"/>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7EB71-7A41-9BB1-75CF-40649B0CF0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3DAB11-B6F0-6CB7-E2A4-5E1A63DF0547}"/>
              </a:ext>
            </a:extLst>
          </p:cNvPr>
          <p:cNvSpPr>
            <a:spLocks noGrp="1"/>
          </p:cNvSpPr>
          <p:nvPr>
            <p:ph type="sldNum" sz="quarter" idx="12"/>
          </p:nvPr>
        </p:nvSpPr>
        <p:spPr/>
        <p:txBody>
          <a:bodyPr/>
          <a:lstStyle/>
          <a:p>
            <a:pPr rtl="0"/>
            <a:fld id="{D57F1E4F-1CFF-5643-939E-02111984F565}" type="slidenum">
              <a:rPr lang="en-US" altLang="zh-TW" noProof="0" smtClean="0"/>
              <a:t>55</a:t>
            </a:fld>
            <a:endParaRPr lang="zh-TW" altLang="en-US" noProof="0"/>
          </a:p>
        </p:txBody>
      </p:sp>
      <p:sp>
        <p:nvSpPr>
          <p:cNvPr id="4" name="TextBox 3">
            <a:extLst>
              <a:ext uri="{FF2B5EF4-FFF2-40B4-BE49-F238E27FC236}">
                <a16:creationId xmlns:a16="http://schemas.microsoft.com/office/drawing/2014/main" id="{0965816E-7073-BEB4-96A8-837937C92937}"/>
              </a:ext>
            </a:extLst>
          </p:cNvPr>
          <p:cNvSpPr txBox="1"/>
          <p:nvPr/>
        </p:nvSpPr>
        <p:spPr>
          <a:xfrm>
            <a:off x="7541384" y="3872073"/>
            <a:ext cx="3812416" cy="461665"/>
          </a:xfrm>
          <a:prstGeom prst="rect">
            <a:avLst/>
          </a:prstGeom>
          <a:noFill/>
        </p:spPr>
        <p:txBody>
          <a:bodyPr wrap="square">
            <a:spAutoFit/>
          </a:bodyPr>
          <a:lstStyle/>
          <a:p>
            <a:r>
              <a:rPr lang="en-US" altLang="zh-TW" sz="2400" dirty="0">
                <a:solidFill>
                  <a:srgbClr val="FFFF00"/>
                </a:solidFill>
              </a:rPr>
              <a:t>Please select "Other."</a:t>
            </a:r>
          </a:p>
        </p:txBody>
      </p:sp>
      <p:pic>
        <p:nvPicPr>
          <p:cNvPr id="27" name="Picture 26">
            <a:extLst>
              <a:ext uri="{FF2B5EF4-FFF2-40B4-BE49-F238E27FC236}">
                <a16:creationId xmlns:a16="http://schemas.microsoft.com/office/drawing/2014/main" id="{D1C7EC7B-1E15-52E0-4820-073E875D4FCE}"/>
              </a:ext>
            </a:extLst>
          </p:cNvPr>
          <p:cNvPicPr>
            <a:picLocks noChangeAspect="1"/>
          </p:cNvPicPr>
          <p:nvPr/>
        </p:nvPicPr>
        <p:blipFill>
          <a:blip r:embed="rId2"/>
          <a:stretch>
            <a:fillRect/>
          </a:stretch>
        </p:blipFill>
        <p:spPr>
          <a:xfrm>
            <a:off x="664947" y="71325"/>
            <a:ext cx="5677342" cy="64669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28" name="Straight Arrow Connector 27">
            <a:extLst>
              <a:ext uri="{FF2B5EF4-FFF2-40B4-BE49-F238E27FC236}">
                <a16:creationId xmlns:a16="http://schemas.microsoft.com/office/drawing/2014/main" id="{6830BAE8-B536-D584-E0CD-E0898B004CCF}"/>
              </a:ext>
            </a:extLst>
          </p:cNvPr>
          <p:cNvCxnSpPr>
            <a:cxnSpLocks/>
          </p:cNvCxnSpPr>
          <p:nvPr/>
        </p:nvCxnSpPr>
        <p:spPr>
          <a:xfrm flipH="1">
            <a:off x="5999160" y="4333738"/>
            <a:ext cx="1542224" cy="15445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74357352-94D4-BDD3-5E02-F5804E624CB2}"/>
              </a:ext>
            </a:extLst>
          </p:cNvPr>
          <p:cNvSpPr/>
          <p:nvPr/>
        </p:nvSpPr>
        <p:spPr>
          <a:xfrm>
            <a:off x="5752871" y="6225268"/>
            <a:ext cx="492578" cy="312963"/>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0596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right)">
                                      <p:cBhvr>
                                        <p:cTn id="12" dur="500"/>
                                        <p:tgtEl>
                                          <p:spTgt spid="28"/>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heel(1)">
                                      <p:cBhvr>
                                        <p:cTn id="16"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82959-D82A-55F1-5026-95E20A61A830}"/>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86B12E44-AF81-EA02-5217-59DE74965B13}"/>
              </a:ext>
            </a:extLst>
          </p:cNvPr>
          <p:cNvPicPr>
            <a:picLocks noChangeAspect="1"/>
          </p:cNvPicPr>
          <p:nvPr/>
        </p:nvPicPr>
        <p:blipFill>
          <a:blip r:embed="rId2"/>
          <a:stretch>
            <a:fillRect/>
          </a:stretch>
        </p:blipFill>
        <p:spPr>
          <a:xfrm>
            <a:off x="2848785" y="3440938"/>
            <a:ext cx="7383785" cy="326106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7B4A6487-F24F-B8D7-02DD-953C6565EB09}"/>
              </a:ext>
            </a:extLst>
          </p:cNvPr>
          <p:cNvPicPr>
            <a:picLocks noChangeAspect="1"/>
          </p:cNvPicPr>
          <p:nvPr/>
        </p:nvPicPr>
        <p:blipFill>
          <a:blip r:embed="rId3"/>
          <a:stretch>
            <a:fillRect/>
          </a:stretch>
        </p:blipFill>
        <p:spPr>
          <a:xfrm>
            <a:off x="1138223" y="155993"/>
            <a:ext cx="6945086" cy="31644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Slide Number Placeholder 1">
            <a:extLst>
              <a:ext uri="{FF2B5EF4-FFF2-40B4-BE49-F238E27FC236}">
                <a16:creationId xmlns:a16="http://schemas.microsoft.com/office/drawing/2014/main" id="{8B6E9475-9268-0C52-4C78-57A158B70497}"/>
              </a:ext>
            </a:extLst>
          </p:cNvPr>
          <p:cNvSpPr>
            <a:spLocks noGrp="1"/>
          </p:cNvSpPr>
          <p:nvPr>
            <p:ph type="sldNum" sz="quarter" idx="12"/>
          </p:nvPr>
        </p:nvSpPr>
        <p:spPr/>
        <p:txBody>
          <a:bodyPr/>
          <a:lstStyle/>
          <a:p>
            <a:pPr rtl="0"/>
            <a:fld id="{D57F1E4F-1CFF-5643-939E-02111984F565}" type="slidenum">
              <a:rPr lang="en-US" altLang="zh-TW" noProof="0" smtClean="0"/>
              <a:t>56</a:t>
            </a:fld>
            <a:endParaRPr lang="zh-TW" altLang="en-US" noProof="0"/>
          </a:p>
        </p:txBody>
      </p:sp>
      <p:sp>
        <p:nvSpPr>
          <p:cNvPr id="5" name="Rectangle: Rounded Corners 4">
            <a:extLst>
              <a:ext uri="{FF2B5EF4-FFF2-40B4-BE49-F238E27FC236}">
                <a16:creationId xmlns:a16="http://schemas.microsoft.com/office/drawing/2014/main" id="{215B1058-D03F-7814-349D-AB2F45183C70}"/>
              </a:ext>
            </a:extLst>
          </p:cNvPr>
          <p:cNvSpPr/>
          <p:nvPr/>
        </p:nvSpPr>
        <p:spPr>
          <a:xfrm>
            <a:off x="2925335" y="1594399"/>
            <a:ext cx="4994023" cy="52831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Rectangle: Rounded Corners 5">
            <a:extLst>
              <a:ext uri="{FF2B5EF4-FFF2-40B4-BE49-F238E27FC236}">
                <a16:creationId xmlns:a16="http://schemas.microsoft.com/office/drawing/2014/main" id="{24FEF09A-F8F0-742B-CFC9-EBA0C8DFE6DD}"/>
              </a:ext>
            </a:extLst>
          </p:cNvPr>
          <p:cNvSpPr/>
          <p:nvPr/>
        </p:nvSpPr>
        <p:spPr>
          <a:xfrm>
            <a:off x="7383786" y="2762261"/>
            <a:ext cx="492578" cy="312963"/>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6">
            <a:extLst>
              <a:ext uri="{FF2B5EF4-FFF2-40B4-BE49-F238E27FC236}">
                <a16:creationId xmlns:a16="http://schemas.microsoft.com/office/drawing/2014/main" id="{DC132AFB-1517-6129-00B0-D76E1515AAF1}"/>
              </a:ext>
            </a:extLst>
          </p:cNvPr>
          <p:cNvSpPr/>
          <p:nvPr/>
        </p:nvSpPr>
        <p:spPr>
          <a:xfrm>
            <a:off x="9343215" y="6319157"/>
            <a:ext cx="829484" cy="382850"/>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Straight Arrow Connector 7">
            <a:extLst>
              <a:ext uri="{FF2B5EF4-FFF2-40B4-BE49-F238E27FC236}">
                <a16:creationId xmlns:a16="http://schemas.microsoft.com/office/drawing/2014/main" id="{893812CE-7699-AB13-C09F-E372527132D7}"/>
              </a:ext>
            </a:extLst>
          </p:cNvPr>
          <p:cNvCxnSpPr>
            <a:cxnSpLocks/>
          </p:cNvCxnSpPr>
          <p:nvPr/>
        </p:nvCxnSpPr>
        <p:spPr>
          <a:xfrm>
            <a:off x="7266214" y="2122714"/>
            <a:ext cx="117572" cy="5587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字方塊 3">
            <a:extLst>
              <a:ext uri="{FF2B5EF4-FFF2-40B4-BE49-F238E27FC236}">
                <a16:creationId xmlns:a16="http://schemas.microsoft.com/office/drawing/2014/main" id="{7EFD52EB-D156-D86F-B433-B39C62C2318D}"/>
              </a:ext>
            </a:extLst>
          </p:cNvPr>
          <p:cNvSpPr txBox="1"/>
          <p:nvPr/>
        </p:nvSpPr>
        <p:spPr>
          <a:xfrm>
            <a:off x="4675639" y="1063416"/>
            <a:ext cx="3850294" cy="369332"/>
          </a:xfrm>
          <a:prstGeom prst="rect">
            <a:avLst/>
          </a:prstGeom>
          <a:noFill/>
        </p:spPr>
        <p:txBody>
          <a:bodyPr wrap="square">
            <a:spAutoFit/>
          </a:bodyPr>
          <a:lstStyle/>
          <a:p>
            <a:r>
              <a:rPr lang="en-US" altLang="zh-TW" b="1" dirty="0">
                <a:solidFill>
                  <a:srgbClr val="FF0000"/>
                </a:solidFill>
              </a:rPr>
              <a:t>Select the "Business" category.</a:t>
            </a:r>
            <a:endParaRPr lang="zh-TW" altLang="en-US" b="1" dirty="0">
              <a:solidFill>
                <a:srgbClr val="FF0000"/>
              </a:solidFill>
            </a:endParaRPr>
          </a:p>
        </p:txBody>
      </p:sp>
      <p:sp>
        <p:nvSpPr>
          <p:cNvPr id="10" name="文字方塊 9">
            <a:extLst>
              <a:ext uri="{FF2B5EF4-FFF2-40B4-BE49-F238E27FC236}">
                <a16:creationId xmlns:a16="http://schemas.microsoft.com/office/drawing/2014/main" id="{38A84F57-9C50-88DB-7363-0A9CA95419DE}"/>
              </a:ext>
            </a:extLst>
          </p:cNvPr>
          <p:cNvSpPr txBox="1"/>
          <p:nvPr/>
        </p:nvSpPr>
        <p:spPr>
          <a:xfrm>
            <a:off x="8083309" y="5704927"/>
            <a:ext cx="6096000" cy="369332"/>
          </a:xfrm>
          <a:prstGeom prst="rect">
            <a:avLst/>
          </a:prstGeom>
          <a:noFill/>
        </p:spPr>
        <p:txBody>
          <a:bodyPr wrap="square">
            <a:spAutoFit/>
          </a:bodyPr>
          <a:lstStyle/>
          <a:p>
            <a:r>
              <a:rPr lang="en-US" altLang="zh-TW" dirty="0">
                <a:solidFill>
                  <a:srgbClr val="FF0000"/>
                </a:solidFill>
              </a:rPr>
              <a:t>Select "Create"</a:t>
            </a:r>
            <a:endParaRPr lang="zh-TW" altLang="en-US" dirty="0">
              <a:solidFill>
                <a:srgbClr val="FF0000"/>
              </a:solidFill>
            </a:endParaRPr>
          </a:p>
        </p:txBody>
      </p:sp>
    </p:spTree>
    <p:extLst>
      <p:ext uri="{BB962C8B-B14F-4D97-AF65-F5344CB8AC3E}">
        <p14:creationId xmlns:p14="http://schemas.microsoft.com/office/powerpoint/2010/main" val="402472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1000"/>
                                        <p:tgtEl>
                                          <p:spTgt spid="5"/>
                                        </p:tgtEl>
                                      </p:cBhvr>
                                    </p:animEffect>
                                  </p:childTnLst>
                                </p:cTn>
                              </p:par>
                            </p:childTnLst>
                          </p:cTn>
                        </p:par>
                        <p:par>
                          <p:cTn id="13" fill="hold">
                            <p:stCondLst>
                              <p:cond delay="1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2000"/>
                            </p:stCondLst>
                            <p:childTnLst>
                              <p:par>
                                <p:cTn id="18" presetID="21"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1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1" presetClass="entr" presetSubtype="1"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heel(1)">
                                      <p:cBhvr>
                                        <p:cTn id="3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4"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8C324A-E842-B0ED-160D-5FF864274744}"/>
              </a:ext>
            </a:extLst>
          </p:cNvPr>
          <p:cNvSpPr>
            <a:spLocks noGrp="1"/>
          </p:cNvSpPr>
          <p:nvPr>
            <p:ph type="sldNum" sz="quarter" idx="12"/>
          </p:nvPr>
        </p:nvSpPr>
        <p:spPr/>
        <p:txBody>
          <a:bodyPr/>
          <a:lstStyle/>
          <a:p>
            <a:pPr rtl="0"/>
            <a:fld id="{D57F1E4F-1CFF-5643-939E-02111984F565}" type="slidenum">
              <a:rPr lang="en-US" altLang="zh-TW" noProof="0" smtClean="0"/>
              <a:t>57</a:t>
            </a:fld>
            <a:endParaRPr lang="zh-TW" altLang="en-US" noProof="0"/>
          </a:p>
        </p:txBody>
      </p:sp>
      <p:pic>
        <p:nvPicPr>
          <p:cNvPr id="4" name="Picture 3">
            <a:extLst>
              <a:ext uri="{FF2B5EF4-FFF2-40B4-BE49-F238E27FC236}">
                <a16:creationId xmlns:a16="http://schemas.microsoft.com/office/drawing/2014/main" id="{40BA4A6F-2095-89B9-3662-CF4474CD9032}"/>
              </a:ext>
            </a:extLst>
          </p:cNvPr>
          <p:cNvPicPr>
            <a:picLocks noChangeAspect="1"/>
          </p:cNvPicPr>
          <p:nvPr/>
        </p:nvPicPr>
        <p:blipFill>
          <a:blip r:embed="rId2"/>
          <a:stretch>
            <a:fillRect/>
          </a:stretch>
        </p:blipFill>
        <p:spPr>
          <a:xfrm>
            <a:off x="587229" y="140955"/>
            <a:ext cx="10777333" cy="64213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4">
            <a:extLst>
              <a:ext uri="{FF2B5EF4-FFF2-40B4-BE49-F238E27FC236}">
                <a16:creationId xmlns:a16="http://schemas.microsoft.com/office/drawing/2014/main" id="{80353593-8CF3-03D8-FA98-B464DB1A7C4A}"/>
              </a:ext>
            </a:extLst>
          </p:cNvPr>
          <p:cNvSpPr/>
          <p:nvPr/>
        </p:nvSpPr>
        <p:spPr>
          <a:xfrm>
            <a:off x="663667" y="2517172"/>
            <a:ext cx="1559416" cy="41058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15091483-3BDB-B5BA-C146-2D5592D7F66B}"/>
              </a:ext>
            </a:extLst>
          </p:cNvPr>
          <p:cNvSpPr txBox="1"/>
          <p:nvPr/>
        </p:nvSpPr>
        <p:spPr>
          <a:xfrm>
            <a:off x="1144273" y="2860577"/>
            <a:ext cx="2749943" cy="369332"/>
          </a:xfrm>
          <a:prstGeom prst="rect">
            <a:avLst/>
          </a:prstGeom>
          <a:noFill/>
        </p:spPr>
        <p:txBody>
          <a:bodyPr wrap="square">
            <a:spAutoFit/>
          </a:bodyPr>
          <a:lstStyle/>
          <a:p>
            <a:r>
              <a:rPr lang="en-US" altLang="zh-TW" dirty="0">
                <a:solidFill>
                  <a:srgbClr val="FF0000"/>
                </a:solidFill>
              </a:rPr>
              <a:t>App Configuration</a:t>
            </a:r>
            <a:endParaRPr lang="zh-TW" altLang="en-US" dirty="0">
              <a:solidFill>
                <a:srgbClr val="FF0000"/>
              </a:solidFill>
            </a:endParaRPr>
          </a:p>
        </p:txBody>
      </p:sp>
      <p:pic>
        <p:nvPicPr>
          <p:cNvPr id="7" name="Picture 6">
            <a:extLst>
              <a:ext uri="{FF2B5EF4-FFF2-40B4-BE49-F238E27FC236}">
                <a16:creationId xmlns:a16="http://schemas.microsoft.com/office/drawing/2014/main" id="{C98B9DEE-9CAC-207F-9967-78E953B4F45C}"/>
              </a:ext>
            </a:extLst>
          </p:cNvPr>
          <p:cNvPicPr>
            <a:picLocks noChangeAspect="1"/>
          </p:cNvPicPr>
          <p:nvPr/>
        </p:nvPicPr>
        <p:blipFill>
          <a:blip r:embed="rId3"/>
          <a:stretch>
            <a:fillRect/>
          </a:stretch>
        </p:blipFill>
        <p:spPr>
          <a:xfrm>
            <a:off x="587229" y="2517172"/>
            <a:ext cx="2749943" cy="25336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7">
            <a:extLst>
              <a:ext uri="{FF2B5EF4-FFF2-40B4-BE49-F238E27FC236}">
                <a16:creationId xmlns:a16="http://schemas.microsoft.com/office/drawing/2014/main" id="{59751138-A3CB-EE97-1C86-3F935492878D}"/>
              </a:ext>
            </a:extLst>
          </p:cNvPr>
          <p:cNvSpPr/>
          <p:nvPr/>
        </p:nvSpPr>
        <p:spPr>
          <a:xfrm>
            <a:off x="827438" y="2860577"/>
            <a:ext cx="980850" cy="35378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80EA98AA-5F98-8763-1E89-B8CC9BB07B47}"/>
              </a:ext>
            </a:extLst>
          </p:cNvPr>
          <p:cNvSpPr txBox="1"/>
          <p:nvPr/>
        </p:nvSpPr>
        <p:spPr>
          <a:xfrm>
            <a:off x="1340827" y="3214362"/>
            <a:ext cx="2328333" cy="369332"/>
          </a:xfrm>
          <a:prstGeom prst="rect">
            <a:avLst/>
          </a:prstGeom>
          <a:noFill/>
        </p:spPr>
        <p:txBody>
          <a:bodyPr wrap="square">
            <a:spAutoFit/>
          </a:bodyPr>
          <a:lstStyle/>
          <a:p>
            <a:r>
              <a:rPr lang="en-US" altLang="zh-TW" dirty="0">
                <a:solidFill>
                  <a:srgbClr val="FF0000"/>
                </a:solidFill>
              </a:rPr>
              <a:t>Basic Information</a:t>
            </a:r>
            <a:endParaRPr lang="zh-TW" altLang="en-US" dirty="0">
              <a:solidFill>
                <a:srgbClr val="FF0000"/>
              </a:solidFill>
            </a:endParaRPr>
          </a:p>
        </p:txBody>
      </p:sp>
    </p:spTree>
    <p:extLst>
      <p:ext uri="{BB962C8B-B14F-4D97-AF65-F5344CB8AC3E}">
        <p14:creationId xmlns:p14="http://schemas.microsoft.com/office/powerpoint/2010/main" val="697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47764-1E98-988E-DDBC-CF7932DF38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D92E87-7531-D509-3B03-A0165C4A1BAE}"/>
              </a:ext>
            </a:extLst>
          </p:cNvPr>
          <p:cNvSpPr>
            <a:spLocks noGrp="1"/>
          </p:cNvSpPr>
          <p:nvPr>
            <p:ph type="title"/>
          </p:nvPr>
        </p:nvSpPr>
        <p:spPr/>
        <p:txBody>
          <a:bodyPr/>
          <a:lstStyle/>
          <a:p>
            <a:endParaRPr lang="zh-TW" altLang="en-US"/>
          </a:p>
        </p:txBody>
      </p:sp>
      <p:sp>
        <p:nvSpPr>
          <p:cNvPr id="4" name="TextBox 3">
            <a:extLst>
              <a:ext uri="{FF2B5EF4-FFF2-40B4-BE49-F238E27FC236}">
                <a16:creationId xmlns:a16="http://schemas.microsoft.com/office/drawing/2014/main" id="{0A251027-FF27-6139-CD75-A2E33A39AA5D}"/>
              </a:ext>
            </a:extLst>
          </p:cNvPr>
          <p:cNvSpPr txBox="1"/>
          <p:nvPr/>
        </p:nvSpPr>
        <p:spPr>
          <a:xfrm>
            <a:off x="503361" y="6123543"/>
            <a:ext cx="6097464" cy="369332"/>
          </a:xfrm>
          <a:prstGeom prst="rect">
            <a:avLst/>
          </a:prstGeom>
          <a:noFill/>
        </p:spPr>
        <p:txBody>
          <a:bodyPr wrap="square">
            <a:spAutoFit/>
          </a:bodyPr>
          <a:lstStyle/>
          <a:p>
            <a:r>
              <a:rPr lang="zh-TW" altLang="en-US" dirty="0">
                <a:solidFill>
                  <a:srgbClr val="FFFF00"/>
                </a:solidFill>
                <a:hlinkClick r:id="rId2">
                  <a:extLst>
                    <a:ext uri="{A12FA001-AC4F-418D-AE19-62706E023703}">
                      <ahyp:hlinkClr xmlns:ahyp="http://schemas.microsoft.com/office/drawing/2018/hyperlinkcolor" val="tx"/>
                    </a:ext>
                  </a:extLst>
                </a:hlinkClick>
              </a:rPr>
              <a:t>https://www.privacypolicies.com/</a:t>
            </a:r>
            <a:r>
              <a:rPr lang="zh-TW" altLang="en-US" dirty="0">
                <a:solidFill>
                  <a:srgbClr val="FFFF00"/>
                </a:solidFill>
              </a:rPr>
              <a:t> </a:t>
            </a:r>
          </a:p>
        </p:txBody>
      </p:sp>
      <p:pic>
        <p:nvPicPr>
          <p:cNvPr id="6" name="Picture 5">
            <a:extLst>
              <a:ext uri="{FF2B5EF4-FFF2-40B4-BE49-F238E27FC236}">
                <a16:creationId xmlns:a16="http://schemas.microsoft.com/office/drawing/2014/main" id="{6F6E12C6-ACEA-9E69-FC84-4E9A540FD9FA}"/>
              </a:ext>
            </a:extLst>
          </p:cNvPr>
          <p:cNvPicPr>
            <a:picLocks noChangeAspect="1"/>
          </p:cNvPicPr>
          <p:nvPr/>
        </p:nvPicPr>
        <p:blipFill>
          <a:blip r:embed="rId3"/>
          <a:stretch>
            <a:fillRect/>
          </a:stretch>
        </p:blipFill>
        <p:spPr>
          <a:xfrm>
            <a:off x="615462" y="409086"/>
            <a:ext cx="9856177" cy="52479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6">
            <a:extLst>
              <a:ext uri="{FF2B5EF4-FFF2-40B4-BE49-F238E27FC236}">
                <a16:creationId xmlns:a16="http://schemas.microsoft.com/office/drawing/2014/main" id="{A27B93B8-4BCD-2A51-5167-BA455E1B0CC6}"/>
              </a:ext>
            </a:extLst>
          </p:cNvPr>
          <p:cNvSpPr/>
          <p:nvPr/>
        </p:nvSpPr>
        <p:spPr>
          <a:xfrm>
            <a:off x="3552093" y="3235569"/>
            <a:ext cx="3367453" cy="62425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a:extLst>
              <a:ext uri="{FF2B5EF4-FFF2-40B4-BE49-F238E27FC236}">
                <a16:creationId xmlns:a16="http://schemas.microsoft.com/office/drawing/2014/main" id="{149F9222-5118-59CC-E0B1-7DD6A716A628}"/>
              </a:ext>
            </a:extLst>
          </p:cNvPr>
          <p:cNvSpPr txBox="1"/>
          <p:nvPr/>
        </p:nvSpPr>
        <p:spPr>
          <a:xfrm>
            <a:off x="4392386" y="5943617"/>
            <a:ext cx="7704258" cy="923330"/>
          </a:xfrm>
          <a:prstGeom prst="rect">
            <a:avLst/>
          </a:prstGeom>
          <a:noFill/>
        </p:spPr>
        <p:txBody>
          <a:bodyPr wrap="square">
            <a:spAutoFit/>
          </a:bodyPr>
          <a:lstStyle/>
          <a:p>
            <a:r>
              <a:rPr lang="zh-TW" altLang="en-US" dirty="0">
                <a:hlinkClick r:id="rId4">
                  <a:extLst>
                    <a:ext uri="{A12FA001-AC4F-418D-AE19-62706E023703}">
                      <ahyp:hlinkClr xmlns:ahyp="http://schemas.microsoft.com/office/drawing/2018/hyperlinkcolor" val="tx"/>
                    </a:ext>
                  </a:extLst>
                </a:hlinkClick>
              </a:rPr>
              <a:t>https://blog.niclin.tw/2019/01/05/%E5%A5%BD%E7%94%A8%E7%9A%84%E9%9A%B1%E7%A7%81%E6%AC%8A%E6%94%BF%E7%AD%96-url-%E8%87%AA%E5%8B%95%E7%94%9F%E6%88%90/</a:t>
            </a:r>
            <a:r>
              <a:rPr lang="zh-TW" altLang="en-US" dirty="0"/>
              <a:t> </a:t>
            </a:r>
          </a:p>
        </p:txBody>
      </p:sp>
      <p:sp>
        <p:nvSpPr>
          <p:cNvPr id="3" name="TextBox 2">
            <a:extLst>
              <a:ext uri="{FF2B5EF4-FFF2-40B4-BE49-F238E27FC236}">
                <a16:creationId xmlns:a16="http://schemas.microsoft.com/office/drawing/2014/main" id="{71FBD66B-AD3C-C947-C81A-2FE60CD6D15D}"/>
              </a:ext>
            </a:extLst>
          </p:cNvPr>
          <p:cNvSpPr txBox="1"/>
          <p:nvPr/>
        </p:nvSpPr>
        <p:spPr>
          <a:xfrm>
            <a:off x="3367919" y="2336349"/>
            <a:ext cx="5843814" cy="830997"/>
          </a:xfrm>
          <a:prstGeom prst="rect">
            <a:avLst/>
          </a:prstGeom>
          <a:noFill/>
        </p:spPr>
        <p:txBody>
          <a:bodyPr wrap="square">
            <a:spAutoFit/>
          </a:bodyPr>
          <a:lstStyle/>
          <a:p>
            <a:r>
              <a:rPr lang="en-US" altLang="zh-TW" sz="2400" b="1" dirty="0">
                <a:solidFill>
                  <a:srgbClr val="EE0000"/>
                </a:solidFill>
              </a:rPr>
              <a:t>This is the second point where users typically encounter a major hurdle.</a:t>
            </a:r>
          </a:p>
        </p:txBody>
      </p:sp>
      <p:sp>
        <p:nvSpPr>
          <p:cNvPr id="8" name="文字方塊 7">
            <a:extLst>
              <a:ext uri="{FF2B5EF4-FFF2-40B4-BE49-F238E27FC236}">
                <a16:creationId xmlns:a16="http://schemas.microsoft.com/office/drawing/2014/main" id="{031959F2-DC91-3E76-D312-8EC3B8EDFE96}"/>
              </a:ext>
            </a:extLst>
          </p:cNvPr>
          <p:cNvSpPr txBox="1"/>
          <p:nvPr/>
        </p:nvSpPr>
        <p:spPr>
          <a:xfrm>
            <a:off x="4258733" y="3215940"/>
            <a:ext cx="6096000" cy="369332"/>
          </a:xfrm>
          <a:prstGeom prst="rect">
            <a:avLst/>
          </a:prstGeom>
          <a:noFill/>
        </p:spPr>
        <p:txBody>
          <a:bodyPr wrap="square">
            <a:spAutoFit/>
          </a:bodyPr>
          <a:lstStyle/>
          <a:p>
            <a:r>
              <a:rPr lang="en-US" altLang="zh-TW" dirty="0">
                <a:solidFill>
                  <a:srgbClr val="FF0000"/>
                </a:solidFill>
              </a:rPr>
              <a:t>Privacy Policy URL</a:t>
            </a:r>
            <a:endParaRPr lang="zh-TW" altLang="en-US" dirty="0">
              <a:solidFill>
                <a:srgbClr val="FF0000"/>
              </a:solidFill>
            </a:endParaRPr>
          </a:p>
        </p:txBody>
      </p:sp>
    </p:spTree>
    <p:extLst>
      <p:ext uri="{BB962C8B-B14F-4D97-AF65-F5344CB8AC3E}">
        <p14:creationId xmlns:p14="http://schemas.microsoft.com/office/powerpoint/2010/main" val="114688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96DF7-32DA-E981-83F4-0A901A1A578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00BB22-C69B-4630-4407-5C1273015063}"/>
              </a:ext>
            </a:extLst>
          </p:cNvPr>
          <p:cNvSpPr>
            <a:spLocks noGrp="1"/>
          </p:cNvSpPr>
          <p:nvPr>
            <p:ph type="sldNum" sz="quarter" idx="12"/>
          </p:nvPr>
        </p:nvSpPr>
        <p:spPr/>
        <p:txBody>
          <a:bodyPr/>
          <a:lstStyle/>
          <a:p>
            <a:pPr rtl="0"/>
            <a:fld id="{D57F1E4F-1CFF-5643-939E-02111984F565}" type="slidenum">
              <a:rPr lang="en-US" altLang="zh-TW" noProof="0" smtClean="0"/>
              <a:t>59</a:t>
            </a:fld>
            <a:endParaRPr lang="zh-TW" altLang="en-US" noProof="0"/>
          </a:p>
        </p:txBody>
      </p:sp>
      <p:pic>
        <p:nvPicPr>
          <p:cNvPr id="4" name="Picture 3">
            <a:extLst>
              <a:ext uri="{FF2B5EF4-FFF2-40B4-BE49-F238E27FC236}">
                <a16:creationId xmlns:a16="http://schemas.microsoft.com/office/drawing/2014/main" id="{85C2317F-3B66-7473-1112-04159AB839F6}"/>
              </a:ext>
            </a:extLst>
          </p:cNvPr>
          <p:cNvPicPr>
            <a:picLocks noChangeAspect="1"/>
          </p:cNvPicPr>
          <p:nvPr/>
        </p:nvPicPr>
        <p:blipFill>
          <a:blip r:embed="rId2"/>
          <a:stretch>
            <a:fillRect/>
          </a:stretch>
        </p:blipFill>
        <p:spPr>
          <a:xfrm>
            <a:off x="228780" y="167779"/>
            <a:ext cx="6817972" cy="464878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A7AFFDBA-059A-2A4D-4C65-337C66679F73}"/>
              </a:ext>
            </a:extLst>
          </p:cNvPr>
          <p:cNvPicPr>
            <a:picLocks noChangeAspect="1"/>
          </p:cNvPicPr>
          <p:nvPr/>
        </p:nvPicPr>
        <p:blipFill>
          <a:blip r:embed="rId3"/>
          <a:stretch>
            <a:fillRect/>
          </a:stretch>
        </p:blipFill>
        <p:spPr>
          <a:xfrm>
            <a:off x="4611508" y="354452"/>
            <a:ext cx="5337835" cy="39244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924A63CF-3922-358A-8612-24FE66EA2D64}"/>
              </a:ext>
            </a:extLst>
          </p:cNvPr>
          <p:cNvPicPr>
            <a:picLocks noChangeAspect="1"/>
          </p:cNvPicPr>
          <p:nvPr/>
        </p:nvPicPr>
        <p:blipFill>
          <a:blip r:embed="rId4"/>
          <a:stretch>
            <a:fillRect/>
          </a:stretch>
        </p:blipFill>
        <p:spPr>
          <a:xfrm>
            <a:off x="6504359" y="1250089"/>
            <a:ext cx="5034453" cy="51214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Rectangle: Rounded Corners 8">
            <a:extLst>
              <a:ext uri="{FF2B5EF4-FFF2-40B4-BE49-F238E27FC236}">
                <a16:creationId xmlns:a16="http://schemas.microsoft.com/office/drawing/2014/main" id="{C2300463-F5BB-D637-EBBD-2086228B7F6D}"/>
              </a:ext>
            </a:extLst>
          </p:cNvPr>
          <p:cNvSpPr/>
          <p:nvPr/>
        </p:nvSpPr>
        <p:spPr>
          <a:xfrm>
            <a:off x="6819690" y="5035101"/>
            <a:ext cx="2381460" cy="33699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9">
            <a:extLst>
              <a:ext uri="{FF2B5EF4-FFF2-40B4-BE49-F238E27FC236}">
                <a16:creationId xmlns:a16="http://schemas.microsoft.com/office/drawing/2014/main" id="{B46EB993-66BD-475A-B528-AE2BF7E8F2C4}"/>
              </a:ext>
            </a:extLst>
          </p:cNvPr>
          <p:cNvSpPr/>
          <p:nvPr/>
        </p:nvSpPr>
        <p:spPr>
          <a:xfrm>
            <a:off x="2751155" y="1143000"/>
            <a:ext cx="1314659" cy="25309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Rectangle: Rounded Corners 10">
            <a:extLst>
              <a:ext uri="{FF2B5EF4-FFF2-40B4-BE49-F238E27FC236}">
                <a16:creationId xmlns:a16="http://schemas.microsoft.com/office/drawing/2014/main" id="{F6590FCC-C59E-D324-8E52-EDDFE333107E}"/>
              </a:ext>
            </a:extLst>
          </p:cNvPr>
          <p:cNvSpPr/>
          <p:nvPr/>
        </p:nvSpPr>
        <p:spPr>
          <a:xfrm>
            <a:off x="2751155" y="1920503"/>
            <a:ext cx="1314659" cy="25309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Rectangle: Rounded Corners 11">
            <a:extLst>
              <a:ext uri="{FF2B5EF4-FFF2-40B4-BE49-F238E27FC236}">
                <a16:creationId xmlns:a16="http://schemas.microsoft.com/office/drawing/2014/main" id="{6B35C3BD-E688-A896-954C-B5ED81160378}"/>
              </a:ext>
            </a:extLst>
          </p:cNvPr>
          <p:cNvSpPr/>
          <p:nvPr/>
        </p:nvSpPr>
        <p:spPr>
          <a:xfrm>
            <a:off x="2751154" y="3028124"/>
            <a:ext cx="1314659" cy="25309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12">
            <a:extLst>
              <a:ext uri="{FF2B5EF4-FFF2-40B4-BE49-F238E27FC236}">
                <a16:creationId xmlns:a16="http://schemas.microsoft.com/office/drawing/2014/main" id="{79C62CA3-1E10-8162-8F60-10A73647B9F7}"/>
              </a:ext>
            </a:extLst>
          </p:cNvPr>
          <p:cNvSpPr/>
          <p:nvPr/>
        </p:nvSpPr>
        <p:spPr>
          <a:xfrm>
            <a:off x="2751153" y="3787331"/>
            <a:ext cx="1314659" cy="25309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13">
            <a:extLst>
              <a:ext uri="{FF2B5EF4-FFF2-40B4-BE49-F238E27FC236}">
                <a16:creationId xmlns:a16="http://schemas.microsoft.com/office/drawing/2014/main" id="{B9348CED-5987-8098-9DDB-6A6B051CC3E2}"/>
              </a:ext>
            </a:extLst>
          </p:cNvPr>
          <p:cNvSpPr/>
          <p:nvPr/>
        </p:nvSpPr>
        <p:spPr>
          <a:xfrm>
            <a:off x="4916852" y="1793955"/>
            <a:ext cx="1353319" cy="279773"/>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Picture 15">
            <a:extLst>
              <a:ext uri="{FF2B5EF4-FFF2-40B4-BE49-F238E27FC236}">
                <a16:creationId xmlns:a16="http://schemas.microsoft.com/office/drawing/2014/main" id="{4504144E-6E99-053D-7E10-B79364E440CF}"/>
              </a:ext>
            </a:extLst>
          </p:cNvPr>
          <p:cNvPicPr>
            <a:picLocks noChangeAspect="1"/>
          </p:cNvPicPr>
          <p:nvPr/>
        </p:nvPicPr>
        <p:blipFill>
          <a:blip r:embed="rId5"/>
          <a:srcRect t="3347" b="3347"/>
          <a:stretch/>
        </p:blipFill>
        <p:spPr>
          <a:xfrm>
            <a:off x="147027" y="3277038"/>
            <a:ext cx="7069747" cy="34523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Rectangle: Rounded Corners 16">
            <a:extLst>
              <a:ext uri="{FF2B5EF4-FFF2-40B4-BE49-F238E27FC236}">
                <a16:creationId xmlns:a16="http://schemas.microsoft.com/office/drawing/2014/main" id="{876F5D97-F2FA-C733-331D-1C6A9AB72CC7}"/>
              </a:ext>
            </a:extLst>
          </p:cNvPr>
          <p:cNvSpPr/>
          <p:nvPr/>
        </p:nvSpPr>
        <p:spPr>
          <a:xfrm>
            <a:off x="4916852" y="5542873"/>
            <a:ext cx="1669045" cy="47699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2253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heel(1)">
                                      <p:cBhvr>
                                        <p:cTn id="11" dur="1000"/>
                                        <p:tgtEl>
                                          <p:spTgt spid="11"/>
                                        </p:tgtEl>
                                      </p:cBhvr>
                                    </p:animEffect>
                                  </p:childTnLst>
                                </p:cTn>
                              </p:par>
                            </p:childTnLst>
                          </p:cTn>
                        </p:par>
                        <p:par>
                          <p:cTn id="12" fill="hold">
                            <p:stCondLst>
                              <p:cond delay="200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1000"/>
                                        <p:tgtEl>
                                          <p:spTgt spid="12"/>
                                        </p:tgtEl>
                                      </p:cBhvr>
                                    </p:animEffect>
                                  </p:childTnLst>
                                </p:cTn>
                              </p:par>
                            </p:childTnLst>
                          </p:cTn>
                        </p:par>
                        <p:par>
                          <p:cTn id="16" fill="hold">
                            <p:stCondLst>
                              <p:cond delay="3000"/>
                            </p:stCondLst>
                            <p:childTnLst>
                              <p:par>
                                <p:cTn id="17" presetID="21" presetClass="entr" presetSubtype="1"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1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heel(1)">
                                      <p:cBhvr>
                                        <p:cTn id="29" dur="1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ppt_x"/>
                                          </p:val>
                                        </p:tav>
                                        <p:tav tm="100000">
                                          <p:val>
                                            <p:strVal val="#ppt_x"/>
                                          </p:val>
                                        </p:tav>
                                      </p:tavLst>
                                    </p:anim>
                                    <p:anim calcmode="lin" valueType="num">
                                      <p:cBhvr additive="base">
                                        <p:cTn id="35" dur="500" fill="hold"/>
                                        <p:tgtEl>
                                          <p:spTgt spid="8"/>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1"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heel(1)">
                                      <p:cBhvr>
                                        <p:cTn id="39" dur="1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additive="base">
                                        <p:cTn id="44" dur="500" fill="hold"/>
                                        <p:tgtEl>
                                          <p:spTgt spid="16"/>
                                        </p:tgtEl>
                                        <p:attrNameLst>
                                          <p:attrName>ppt_x</p:attrName>
                                        </p:attrNameLst>
                                      </p:cBhvr>
                                      <p:tavLst>
                                        <p:tav tm="0">
                                          <p:val>
                                            <p:strVal val="#ppt_x"/>
                                          </p:val>
                                        </p:tav>
                                        <p:tav tm="100000">
                                          <p:val>
                                            <p:strVal val="#ppt_x"/>
                                          </p:val>
                                        </p:tav>
                                      </p:tavLst>
                                    </p:anim>
                                    <p:anim calcmode="lin" valueType="num">
                                      <p:cBhvr additive="base">
                                        <p:cTn id="45" dur="500" fill="hold"/>
                                        <p:tgtEl>
                                          <p:spTgt spid="16"/>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21" presetClass="entr" presetSubtype="1" fill="hold" grpId="0"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heel(1)">
                                      <p:cBhvr>
                                        <p:cTn id="4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91DCB96-803F-A398-BFC1-9869AEFB20D6}"/>
              </a:ext>
            </a:extLst>
          </p:cNvPr>
          <p:cNvSpPr>
            <a:spLocks noGrp="1"/>
          </p:cNvSpPr>
          <p:nvPr>
            <p:ph type="sldNum" sz="quarter" idx="12"/>
          </p:nvPr>
        </p:nvSpPr>
        <p:spPr/>
        <p:txBody>
          <a:bodyPr/>
          <a:lstStyle/>
          <a:p>
            <a:pPr rtl="0"/>
            <a:fld id="{D57F1E4F-1CFF-5643-939E-02111984F565}" type="slidenum">
              <a:rPr lang="en-US" altLang="zh-TW" noProof="0" smtClean="0"/>
              <a:t>6</a:t>
            </a:fld>
            <a:endParaRPr lang="zh-TW" altLang="en-US" noProof="0"/>
          </a:p>
        </p:txBody>
      </p:sp>
      <p:pic>
        <p:nvPicPr>
          <p:cNvPr id="4" name="圖片 3">
            <a:extLst>
              <a:ext uri="{FF2B5EF4-FFF2-40B4-BE49-F238E27FC236}">
                <a16:creationId xmlns:a16="http://schemas.microsoft.com/office/drawing/2014/main" id="{AA535ADC-6FC2-F60A-255D-DE925A8F60D4}"/>
              </a:ext>
            </a:extLst>
          </p:cNvPr>
          <p:cNvPicPr>
            <a:picLocks noChangeAspect="1"/>
          </p:cNvPicPr>
          <p:nvPr/>
        </p:nvPicPr>
        <p:blipFill>
          <a:blip r:embed="rId2"/>
          <a:stretch>
            <a:fillRect/>
          </a:stretch>
        </p:blipFill>
        <p:spPr>
          <a:xfrm>
            <a:off x="322213" y="543201"/>
            <a:ext cx="10868526" cy="601907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13">
            <a:extLst>
              <a:ext uri="{FF2B5EF4-FFF2-40B4-BE49-F238E27FC236}">
                <a16:creationId xmlns:a16="http://schemas.microsoft.com/office/drawing/2014/main" id="{0FB32CAA-B043-B831-C8CF-64D13C4D1E77}"/>
              </a:ext>
            </a:extLst>
          </p:cNvPr>
          <p:cNvSpPr/>
          <p:nvPr/>
        </p:nvSpPr>
        <p:spPr>
          <a:xfrm flipV="1">
            <a:off x="4349868" y="1708483"/>
            <a:ext cx="2363753" cy="34891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7" name="圖片 6">
            <a:extLst>
              <a:ext uri="{FF2B5EF4-FFF2-40B4-BE49-F238E27FC236}">
                <a16:creationId xmlns:a16="http://schemas.microsoft.com/office/drawing/2014/main" id="{F30D1BA0-6488-F6AF-970B-078A7A2100D6}"/>
              </a:ext>
            </a:extLst>
          </p:cNvPr>
          <p:cNvPicPr>
            <a:picLocks noChangeAspect="1"/>
          </p:cNvPicPr>
          <p:nvPr/>
        </p:nvPicPr>
        <p:blipFill>
          <a:blip r:embed="rId3"/>
          <a:stretch>
            <a:fillRect/>
          </a:stretch>
        </p:blipFill>
        <p:spPr>
          <a:xfrm>
            <a:off x="3659820" y="679572"/>
            <a:ext cx="3743847" cy="32103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13">
            <a:extLst>
              <a:ext uri="{FF2B5EF4-FFF2-40B4-BE49-F238E27FC236}">
                <a16:creationId xmlns:a16="http://schemas.microsoft.com/office/drawing/2014/main" id="{FFF075DD-32C3-7053-6DC0-995F9A5F243F}"/>
              </a:ext>
            </a:extLst>
          </p:cNvPr>
          <p:cNvSpPr/>
          <p:nvPr/>
        </p:nvSpPr>
        <p:spPr>
          <a:xfrm flipV="1">
            <a:off x="3900406" y="3067856"/>
            <a:ext cx="2813215" cy="65141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 name="圖片 9">
            <a:extLst>
              <a:ext uri="{FF2B5EF4-FFF2-40B4-BE49-F238E27FC236}">
                <a16:creationId xmlns:a16="http://schemas.microsoft.com/office/drawing/2014/main" id="{56F8BF85-7A1D-DD55-3CE6-13BB0989EA5B}"/>
              </a:ext>
            </a:extLst>
          </p:cNvPr>
          <p:cNvPicPr>
            <a:picLocks noChangeAspect="1"/>
          </p:cNvPicPr>
          <p:nvPr/>
        </p:nvPicPr>
        <p:blipFill>
          <a:blip r:embed="rId4"/>
          <a:stretch>
            <a:fillRect/>
          </a:stretch>
        </p:blipFill>
        <p:spPr>
          <a:xfrm>
            <a:off x="1766022" y="668721"/>
            <a:ext cx="9424717" cy="581888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angle: Rounded Corners 13">
            <a:extLst>
              <a:ext uri="{FF2B5EF4-FFF2-40B4-BE49-F238E27FC236}">
                <a16:creationId xmlns:a16="http://schemas.microsoft.com/office/drawing/2014/main" id="{6FAA003B-734F-9B8D-8D0F-3CF74CA8BD3C}"/>
              </a:ext>
            </a:extLst>
          </p:cNvPr>
          <p:cNvSpPr/>
          <p:nvPr/>
        </p:nvSpPr>
        <p:spPr>
          <a:xfrm flipV="1">
            <a:off x="6064888" y="2027978"/>
            <a:ext cx="1442817" cy="47459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Rectangle: Rounded Corners 13">
            <a:extLst>
              <a:ext uri="{FF2B5EF4-FFF2-40B4-BE49-F238E27FC236}">
                <a16:creationId xmlns:a16="http://schemas.microsoft.com/office/drawing/2014/main" id="{E9BC8D2A-BBE7-7137-8D38-7656BA5B2577}"/>
              </a:ext>
            </a:extLst>
          </p:cNvPr>
          <p:cNvSpPr/>
          <p:nvPr/>
        </p:nvSpPr>
        <p:spPr>
          <a:xfrm flipV="1">
            <a:off x="3900406" y="3513024"/>
            <a:ext cx="5893299" cy="62439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文字方塊 13">
            <a:extLst>
              <a:ext uri="{FF2B5EF4-FFF2-40B4-BE49-F238E27FC236}">
                <a16:creationId xmlns:a16="http://schemas.microsoft.com/office/drawing/2014/main" id="{7C24E8AA-619E-6FFC-367B-CA9D4DB955ED}"/>
              </a:ext>
            </a:extLst>
          </p:cNvPr>
          <p:cNvSpPr txBox="1"/>
          <p:nvPr/>
        </p:nvSpPr>
        <p:spPr>
          <a:xfrm>
            <a:off x="3900406" y="4188764"/>
            <a:ext cx="6093994" cy="954107"/>
          </a:xfrm>
          <a:prstGeom prst="rect">
            <a:avLst/>
          </a:prstGeom>
          <a:noFill/>
        </p:spPr>
        <p:txBody>
          <a:bodyPr wrap="square">
            <a:spAutoFit/>
          </a:bodyPr>
          <a:lstStyle/>
          <a:p>
            <a:r>
              <a:rPr lang="en-US" altLang="zh-TW" sz="2800" b="1" dirty="0">
                <a:solidFill>
                  <a:srgbClr val="FF0000"/>
                </a:solidFill>
              </a:rPr>
              <a:t>The process for obtaining this API key will be taught in the class.</a:t>
            </a:r>
            <a:endParaRPr lang="zh-TW" altLang="en-US" sz="2800" b="1" dirty="0">
              <a:solidFill>
                <a:srgbClr val="FF0000"/>
              </a:solidFill>
            </a:endParaRPr>
          </a:p>
        </p:txBody>
      </p:sp>
    </p:spTree>
    <p:extLst>
      <p:ext uri="{BB962C8B-B14F-4D97-AF65-F5344CB8AC3E}">
        <p14:creationId xmlns:p14="http://schemas.microsoft.com/office/powerpoint/2010/main" val="37301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heel(1)">
                                      <p:cBhvr>
                                        <p:cTn id="26" dur="1000"/>
                                        <p:tgtEl>
                                          <p:spTgt spid="11"/>
                                        </p:tgtEl>
                                      </p:cBhvr>
                                    </p:animEffect>
                                  </p:childTnLst>
                                </p:cTn>
                              </p:par>
                            </p:childTnLst>
                          </p:cTn>
                        </p:par>
                        <p:par>
                          <p:cTn id="27" fill="hold">
                            <p:stCondLst>
                              <p:cond delay="1500"/>
                            </p:stCondLst>
                            <p:childTnLst>
                              <p:par>
                                <p:cTn id="28" presetID="21" presetClass="entr" presetSubtype="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1)">
                                      <p:cBhvr>
                                        <p:cTn id="30" dur="1000"/>
                                        <p:tgtEl>
                                          <p:spTgt spid="12"/>
                                        </p:tgtEl>
                                      </p:cBhvr>
                                    </p:animEffect>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ppt_x"/>
                                          </p:val>
                                        </p:tav>
                                        <p:tav tm="100000">
                                          <p:val>
                                            <p:strVal val="#ppt_x"/>
                                          </p:val>
                                        </p:tav>
                                      </p:tavLst>
                                    </p:anim>
                                    <p:anim calcmode="lin" valueType="num">
                                      <p:cBhvr additive="base">
                                        <p:cTn id="3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2" grpId="0" animBg="1"/>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2EF7-B7F5-80E6-E33B-F0B8F7EF6A3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40E071-58AA-B7A2-43FC-21E4C5114F97}"/>
              </a:ext>
            </a:extLst>
          </p:cNvPr>
          <p:cNvSpPr>
            <a:spLocks noGrp="1"/>
          </p:cNvSpPr>
          <p:nvPr>
            <p:ph type="sldNum" sz="quarter" idx="12"/>
          </p:nvPr>
        </p:nvSpPr>
        <p:spPr/>
        <p:txBody>
          <a:bodyPr/>
          <a:lstStyle/>
          <a:p>
            <a:pPr rtl="0"/>
            <a:fld id="{D57F1E4F-1CFF-5643-939E-02111984F565}" type="slidenum">
              <a:rPr lang="en-US" altLang="zh-TW" noProof="0" smtClean="0"/>
              <a:t>60</a:t>
            </a:fld>
            <a:endParaRPr lang="zh-TW" altLang="en-US" noProof="0"/>
          </a:p>
        </p:txBody>
      </p:sp>
      <p:pic>
        <p:nvPicPr>
          <p:cNvPr id="4" name="Picture 3">
            <a:extLst>
              <a:ext uri="{FF2B5EF4-FFF2-40B4-BE49-F238E27FC236}">
                <a16:creationId xmlns:a16="http://schemas.microsoft.com/office/drawing/2014/main" id="{3F7BE3D9-E8A6-4AFA-8121-E26D458B2F29}"/>
              </a:ext>
            </a:extLst>
          </p:cNvPr>
          <p:cNvPicPr>
            <a:picLocks noChangeAspect="1"/>
          </p:cNvPicPr>
          <p:nvPr/>
        </p:nvPicPr>
        <p:blipFill>
          <a:blip r:embed="rId2"/>
          <a:stretch>
            <a:fillRect/>
          </a:stretch>
        </p:blipFill>
        <p:spPr>
          <a:xfrm>
            <a:off x="2718696" y="295729"/>
            <a:ext cx="8607511" cy="527671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94EB6D92-F19D-B199-E33B-C9A11A6A2F82}"/>
              </a:ext>
            </a:extLst>
          </p:cNvPr>
          <p:cNvSpPr txBox="1"/>
          <p:nvPr/>
        </p:nvSpPr>
        <p:spPr>
          <a:xfrm>
            <a:off x="2854162" y="5766623"/>
            <a:ext cx="9517535" cy="369332"/>
          </a:xfrm>
          <a:prstGeom prst="rect">
            <a:avLst/>
          </a:prstGeom>
          <a:noFill/>
        </p:spPr>
        <p:txBody>
          <a:bodyPr wrap="square">
            <a:spAutoFit/>
          </a:bodyPr>
          <a:lstStyle/>
          <a:p>
            <a:r>
              <a:rPr lang="zh-TW" altLang="en-US" dirty="0">
                <a:hlinkClick r:id="rId3">
                  <a:extLst>
                    <a:ext uri="{A12FA001-AC4F-418D-AE19-62706E023703}">
                      <ahyp:hlinkClr xmlns:ahyp="http://schemas.microsoft.com/office/drawing/2018/hyperlinkcolor" val="tx"/>
                    </a:ext>
                  </a:extLst>
                </a:hlinkClick>
              </a:rPr>
              <a:t>https://www.privacypolicies.com/live/6aa9b474-2788-40dd-b2ce-03cf724cf64d</a:t>
            </a:r>
            <a:r>
              <a:rPr lang="zh-TW" altLang="en-US" dirty="0"/>
              <a:t> </a:t>
            </a:r>
          </a:p>
        </p:txBody>
      </p:sp>
      <p:sp>
        <p:nvSpPr>
          <p:cNvPr id="7" name="TextBox 6">
            <a:extLst>
              <a:ext uri="{FF2B5EF4-FFF2-40B4-BE49-F238E27FC236}">
                <a16:creationId xmlns:a16="http://schemas.microsoft.com/office/drawing/2014/main" id="{712633BF-128C-D22E-F7FE-6C982E3A5144}"/>
              </a:ext>
            </a:extLst>
          </p:cNvPr>
          <p:cNvSpPr txBox="1"/>
          <p:nvPr/>
        </p:nvSpPr>
        <p:spPr>
          <a:xfrm>
            <a:off x="161200" y="5469657"/>
            <a:ext cx="2869865" cy="830997"/>
          </a:xfrm>
          <a:prstGeom prst="rect">
            <a:avLst/>
          </a:prstGeom>
          <a:noFill/>
        </p:spPr>
        <p:txBody>
          <a:bodyPr wrap="square">
            <a:spAutoFit/>
          </a:bodyPr>
          <a:lstStyle/>
          <a:p>
            <a:r>
              <a:rPr lang="en-US" altLang="zh-TW" sz="2400" b="1" dirty="0">
                <a:solidFill>
                  <a:srgbClr val="FFFF00"/>
                </a:solidFill>
              </a:rPr>
              <a:t>Let's just use mine directly, then.</a:t>
            </a:r>
          </a:p>
        </p:txBody>
      </p:sp>
    </p:spTree>
    <p:extLst>
      <p:ext uri="{BB962C8B-B14F-4D97-AF65-F5344CB8AC3E}">
        <p14:creationId xmlns:p14="http://schemas.microsoft.com/office/powerpoint/2010/main" val="78426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F8799-91D1-99E5-8317-C1CCABA1E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86B2E5-9F9E-C52A-BD86-CBF2EDC3FC8B}"/>
              </a:ext>
            </a:extLst>
          </p:cNvPr>
          <p:cNvSpPr>
            <a:spLocks noGrp="1"/>
          </p:cNvSpPr>
          <p:nvPr>
            <p:ph type="title"/>
          </p:nvPr>
        </p:nvSpPr>
        <p:spPr/>
        <p:txBody>
          <a:bodyPr/>
          <a:lstStyle/>
          <a:p>
            <a:endParaRPr lang="zh-TW" altLang="en-US"/>
          </a:p>
        </p:txBody>
      </p:sp>
      <p:pic>
        <p:nvPicPr>
          <p:cNvPr id="6" name="Picture 5">
            <a:extLst>
              <a:ext uri="{FF2B5EF4-FFF2-40B4-BE49-F238E27FC236}">
                <a16:creationId xmlns:a16="http://schemas.microsoft.com/office/drawing/2014/main" id="{D7DFFFC1-9963-993C-8D3C-61EA60486EED}"/>
              </a:ext>
            </a:extLst>
          </p:cNvPr>
          <p:cNvPicPr>
            <a:picLocks noChangeAspect="1"/>
          </p:cNvPicPr>
          <p:nvPr/>
        </p:nvPicPr>
        <p:blipFill>
          <a:blip r:embed="rId2"/>
          <a:stretch>
            <a:fillRect/>
          </a:stretch>
        </p:blipFill>
        <p:spPr>
          <a:xfrm>
            <a:off x="615462" y="409086"/>
            <a:ext cx="9856177" cy="52479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6">
            <a:extLst>
              <a:ext uri="{FF2B5EF4-FFF2-40B4-BE49-F238E27FC236}">
                <a16:creationId xmlns:a16="http://schemas.microsoft.com/office/drawing/2014/main" id="{630BEBC1-43F0-B282-464C-33ABDA9107A1}"/>
              </a:ext>
            </a:extLst>
          </p:cNvPr>
          <p:cNvSpPr/>
          <p:nvPr/>
        </p:nvSpPr>
        <p:spPr>
          <a:xfrm>
            <a:off x="3552093" y="3235569"/>
            <a:ext cx="3367453" cy="62425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0A4AB473-BC02-F766-3D78-4BE8DE6AB1F5}"/>
              </a:ext>
            </a:extLst>
          </p:cNvPr>
          <p:cNvSpPr/>
          <p:nvPr/>
        </p:nvSpPr>
        <p:spPr>
          <a:xfrm>
            <a:off x="5235819" y="834475"/>
            <a:ext cx="773723" cy="193431"/>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TextBox 2">
            <a:extLst>
              <a:ext uri="{FF2B5EF4-FFF2-40B4-BE49-F238E27FC236}">
                <a16:creationId xmlns:a16="http://schemas.microsoft.com/office/drawing/2014/main" id="{D60F681D-37EB-3A89-61EA-5135E2EBFDF2}"/>
              </a:ext>
            </a:extLst>
          </p:cNvPr>
          <p:cNvSpPr txBox="1"/>
          <p:nvPr/>
        </p:nvSpPr>
        <p:spPr>
          <a:xfrm>
            <a:off x="3403019" y="3859823"/>
            <a:ext cx="3143346" cy="1200329"/>
          </a:xfrm>
          <a:prstGeom prst="rect">
            <a:avLst/>
          </a:prstGeom>
          <a:noFill/>
        </p:spPr>
        <p:txBody>
          <a:bodyPr wrap="square">
            <a:spAutoFit/>
          </a:bodyPr>
          <a:lstStyle/>
          <a:p>
            <a:r>
              <a:rPr lang="en-US" altLang="zh-TW" sz="2400" b="1" dirty="0">
                <a:solidFill>
                  <a:srgbClr val="EE0000"/>
                </a:solidFill>
              </a:rPr>
              <a:t>After entering the information, save the changes</a:t>
            </a:r>
          </a:p>
        </p:txBody>
      </p:sp>
      <p:cxnSp>
        <p:nvCxnSpPr>
          <p:cNvPr id="5" name="Straight Arrow Connector 4">
            <a:extLst>
              <a:ext uri="{FF2B5EF4-FFF2-40B4-BE49-F238E27FC236}">
                <a16:creationId xmlns:a16="http://schemas.microsoft.com/office/drawing/2014/main" id="{7F872B18-C67B-F5AF-3FE3-E6CE1959919E}"/>
              </a:ext>
            </a:extLst>
          </p:cNvPr>
          <p:cNvCxnSpPr>
            <a:cxnSpLocks/>
          </p:cNvCxnSpPr>
          <p:nvPr/>
        </p:nvCxnSpPr>
        <p:spPr>
          <a:xfrm flipV="1">
            <a:off x="5235819" y="1027906"/>
            <a:ext cx="223149" cy="113007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23F3A1E-22B2-F902-39AA-7D79D45906C7}"/>
              </a:ext>
            </a:extLst>
          </p:cNvPr>
          <p:cNvPicPr>
            <a:picLocks noChangeAspect="1"/>
          </p:cNvPicPr>
          <p:nvPr/>
        </p:nvPicPr>
        <p:blipFill>
          <a:blip r:embed="rId3"/>
          <a:srcRect t="24438"/>
          <a:stretch>
            <a:fillRect/>
          </a:stretch>
        </p:blipFill>
        <p:spPr>
          <a:xfrm>
            <a:off x="7745363" y="4666434"/>
            <a:ext cx="2495898" cy="6766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TextBox 13">
            <a:extLst>
              <a:ext uri="{FF2B5EF4-FFF2-40B4-BE49-F238E27FC236}">
                <a16:creationId xmlns:a16="http://schemas.microsoft.com/office/drawing/2014/main" id="{68096EAF-EEA8-F3BF-CDD4-7B21168FAA33}"/>
              </a:ext>
            </a:extLst>
          </p:cNvPr>
          <p:cNvSpPr txBox="1"/>
          <p:nvPr/>
        </p:nvSpPr>
        <p:spPr>
          <a:xfrm>
            <a:off x="4321687" y="2105491"/>
            <a:ext cx="3131152" cy="830997"/>
          </a:xfrm>
          <a:prstGeom prst="rect">
            <a:avLst/>
          </a:prstGeom>
          <a:noFill/>
        </p:spPr>
        <p:txBody>
          <a:bodyPr wrap="square">
            <a:spAutoFit/>
          </a:bodyPr>
          <a:lstStyle/>
          <a:p>
            <a:r>
              <a:rPr lang="en-US" altLang="zh-TW" sz="2400" b="1" dirty="0">
                <a:solidFill>
                  <a:srgbClr val="EE0000"/>
                </a:solidFill>
              </a:rPr>
              <a:t>Then, please press the button above</a:t>
            </a:r>
          </a:p>
        </p:txBody>
      </p:sp>
      <p:cxnSp>
        <p:nvCxnSpPr>
          <p:cNvPr id="15" name="Straight Arrow Connector 14">
            <a:extLst>
              <a:ext uri="{FF2B5EF4-FFF2-40B4-BE49-F238E27FC236}">
                <a16:creationId xmlns:a16="http://schemas.microsoft.com/office/drawing/2014/main" id="{B5ADA123-C07A-52E1-7AFC-6FD9A5175E0C}"/>
              </a:ext>
            </a:extLst>
          </p:cNvPr>
          <p:cNvCxnSpPr>
            <a:cxnSpLocks/>
          </p:cNvCxnSpPr>
          <p:nvPr/>
        </p:nvCxnSpPr>
        <p:spPr>
          <a:xfrm>
            <a:off x="6156805" y="4564733"/>
            <a:ext cx="2592069" cy="4400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52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1+#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heel(1)">
                                      <p:cBhvr>
                                        <p:cTn id="3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P spid="1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84A605-8F6E-F5D6-4E6A-7ACF72FC7045}"/>
              </a:ext>
            </a:extLst>
          </p:cNvPr>
          <p:cNvSpPr>
            <a:spLocks noGrp="1"/>
          </p:cNvSpPr>
          <p:nvPr>
            <p:ph type="sldNum" sz="quarter" idx="12"/>
          </p:nvPr>
        </p:nvSpPr>
        <p:spPr/>
        <p:txBody>
          <a:bodyPr/>
          <a:lstStyle/>
          <a:p>
            <a:pPr rtl="0"/>
            <a:fld id="{D57F1E4F-1CFF-5643-939E-02111984F565}" type="slidenum">
              <a:rPr lang="en-US" altLang="zh-TW" noProof="0" smtClean="0"/>
              <a:t>62</a:t>
            </a:fld>
            <a:endParaRPr lang="zh-TW" altLang="en-US" noProof="0"/>
          </a:p>
        </p:txBody>
      </p:sp>
      <p:pic>
        <p:nvPicPr>
          <p:cNvPr id="5" name="Picture 4">
            <a:extLst>
              <a:ext uri="{FF2B5EF4-FFF2-40B4-BE49-F238E27FC236}">
                <a16:creationId xmlns:a16="http://schemas.microsoft.com/office/drawing/2014/main" id="{2C826716-F141-5C25-9F52-075244366589}"/>
              </a:ext>
            </a:extLst>
          </p:cNvPr>
          <p:cNvPicPr>
            <a:picLocks noChangeAspect="1"/>
          </p:cNvPicPr>
          <p:nvPr/>
        </p:nvPicPr>
        <p:blipFill>
          <a:blip r:embed="rId2"/>
          <a:stretch>
            <a:fillRect/>
          </a:stretch>
        </p:blipFill>
        <p:spPr>
          <a:xfrm>
            <a:off x="853511" y="295729"/>
            <a:ext cx="10484978" cy="60838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5">
            <a:extLst>
              <a:ext uri="{FF2B5EF4-FFF2-40B4-BE49-F238E27FC236}">
                <a16:creationId xmlns:a16="http://schemas.microsoft.com/office/drawing/2014/main" id="{742A18F9-5C6C-E308-0A60-BDFDF28575FC}"/>
              </a:ext>
            </a:extLst>
          </p:cNvPr>
          <p:cNvSpPr/>
          <p:nvPr/>
        </p:nvSpPr>
        <p:spPr>
          <a:xfrm>
            <a:off x="5312665" y="1102704"/>
            <a:ext cx="2187350" cy="31461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a:extLst>
              <a:ext uri="{FF2B5EF4-FFF2-40B4-BE49-F238E27FC236}">
                <a16:creationId xmlns:a16="http://schemas.microsoft.com/office/drawing/2014/main" id="{FA781807-7C12-C06C-8368-7856D905333F}"/>
              </a:ext>
            </a:extLst>
          </p:cNvPr>
          <p:cNvSpPr txBox="1"/>
          <p:nvPr/>
        </p:nvSpPr>
        <p:spPr>
          <a:xfrm>
            <a:off x="5215468" y="1993462"/>
            <a:ext cx="5367866" cy="461665"/>
          </a:xfrm>
          <a:prstGeom prst="rect">
            <a:avLst/>
          </a:prstGeom>
          <a:noFill/>
        </p:spPr>
        <p:txBody>
          <a:bodyPr wrap="square">
            <a:spAutoFit/>
          </a:bodyPr>
          <a:lstStyle/>
          <a:p>
            <a:r>
              <a:rPr lang="en-US" altLang="zh-TW" sz="2400" b="1" dirty="0">
                <a:solidFill>
                  <a:srgbClr val="EE0000"/>
                </a:solidFill>
              </a:rPr>
              <a:t>This is what it should look like</a:t>
            </a:r>
          </a:p>
        </p:txBody>
      </p:sp>
      <p:cxnSp>
        <p:nvCxnSpPr>
          <p:cNvPr id="8" name="Straight Arrow Connector 7">
            <a:extLst>
              <a:ext uri="{FF2B5EF4-FFF2-40B4-BE49-F238E27FC236}">
                <a16:creationId xmlns:a16="http://schemas.microsoft.com/office/drawing/2014/main" id="{C7D74774-088F-75D9-1889-09EF6503C5B6}"/>
              </a:ext>
            </a:extLst>
          </p:cNvPr>
          <p:cNvCxnSpPr>
            <a:cxnSpLocks/>
          </p:cNvCxnSpPr>
          <p:nvPr/>
        </p:nvCxnSpPr>
        <p:spPr>
          <a:xfrm flipV="1">
            <a:off x="6784848" y="1325049"/>
            <a:ext cx="118872" cy="6684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71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EF44-A528-2F76-DF5E-8626AE27B6A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7C8DD5-7767-7C6F-850A-F855F42E9028}"/>
              </a:ext>
            </a:extLst>
          </p:cNvPr>
          <p:cNvSpPr>
            <a:spLocks noGrp="1"/>
          </p:cNvSpPr>
          <p:nvPr>
            <p:ph type="sldNum" sz="quarter" idx="12"/>
          </p:nvPr>
        </p:nvSpPr>
        <p:spPr/>
        <p:txBody>
          <a:bodyPr/>
          <a:lstStyle/>
          <a:p>
            <a:pPr rtl="0"/>
            <a:fld id="{D57F1E4F-1CFF-5643-939E-02111984F565}" type="slidenum">
              <a:rPr lang="en-US" altLang="zh-TW" noProof="0" smtClean="0"/>
              <a:t>63</a:t>
            </a:fld>
            <a:endParaRPr lang="zh-TW" altLang="en-US" noProof="0"/>
          </a:p>
        </p:txBody>
      </p:sp>
      <p:pic>
        <p:nvPicPr>
          <p:cNvPr id="3" name="Picture 2">
            <a:extLst>
              <a:ext uri="{FF2B5EF4-FFF2-40B4-BE49-F238E27FC236}">
                <a16:creationId xmlns:a16="http://schemas.microsoft.com/office/drawing/2014/main" id="{77C32C2C-C040-2874-62D0-22063183CED2}"/>
              </a:ext>
            </a:extLst>
          </p:cNvPr>
          <p:cNvPicPr>
            <a:picLocks noChangeAspect="1"/>
          </p:cNvPicPr>
          <p:nvPr/>
        </p:nvPicPr>
        <p:blipFill>
          <a:blip r:embed="rId2"/>
          <a:stretch>
            <a:fillRect/>
          </a:stretch>
        </p:blipFill>
        <p:spPr>
          <a:xfrm>
            <a:off x="792810" y="740277"/>
            <a:ext cx="9297456" cy="552796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DDE8264A-EBB6-E28C-22CF-54DC6367CDE9}"/>
              </a:ext>
            </a:extLst>
          </p:cNvPr>
          <p:cNvSpPr/>
          <p:nvPr/>
        </p:nvSpPr>
        <p:spPr>
          <a:xfrm>
            <a:off x="4511127" y="1081100"/>
            <a:ext cx="499963" cy="390698"/>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Rounded Corners 4">
            <a:extLst>
              <a:ext uri="{FF2B5EF4-FFF2-40B4-BE49-F238E27FC236}">
                <a16:creationId xmlns:a16="http://schemas.microsoft.com/office/drawing/2014/main" id="{B6BDCA59-9DB5-13B8-A2F7-398A3C99D455}"/>
              </a:ext>
            </a:extLst>
          </p:cNvPr>
          <p:cNvSpPr/>
          <p:nvPr/>
        </p:nvSpPr>
        <p:spPr>
          <a:xfrm>
            <a:off x="4624228" y="1583066"/>
            <a:ext cx="2257226" cy="495561"/>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a:extLst>
              <a:ext uri="{FF2B5EF4-FFF2-40B4-BE49-F238E27FC236}">
                <a16:creationId xmlns:a16="http://schemas.microsoft.com/office/drawing/2014/main" id="{43694DF9-309B-CF80-E8C4-757CD1418FBB}"/>
              </a:ext>
            </a:extLst>
          </p:cNvPr>
          <p:cNvSpPr txBox="1"/>
          <p:nvPr/>
        </p:nvSpPr>
        <p:spPr>
          <a:xfrm>
            <a:off x="933563" y="1063416"/>
            <a:ext cx="3549912" cy="1323439"/>
          </a:xfrm>
          <a:prstGeom prst="rect">
            <a:avLst/>
          </a:prstGeom>
          <a:solidFill>
            <a:schemeClr val="tx1"/>
          </a:solidFill>
        </p:spPr>
        <p:txBody>
          <a:bodyPr wrap="square">
            <a:spAutoFit/>
          </a:bodyPr>
          <a:lstStyle/>
          <a:p>
            <a:r>
              <a:rPr lang="en-US" altLang="zh-TW" sz="2000" b="1" dirty="0">
                <a:solidFill>
                  <a:srgbClr val="EE0000"/>
                </a:solidFill>
              </a:rPr>
              <a:t>Move the mouse cursor here, click the dropdown menu, and then make your selection</a:t>
            </a:r>
          </a:p>
        </p:txBody>
      </p:sp>
    </p:spTree>
    <p:extLst>
      <p:ext uri="{BB962C8B-B14F-4D97-AF65-F5344CB8AC3E}">
        <p14:creationId xmlns:p14="http://schemas.microsoft.com/office/powerpoint/2010/main" val="101277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par>
                          <p:cTn id="13" fill="hold">
                            <p:stCondLst>
                              <p:cond delay="1500"/>
                            </p:stCondLst>
                            <p:childTnLst>
                              <p:par>
                                <p:cTn id="14" presetID="21"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1B92A4-8762-24C1-3756-A3E5BEE1809F}"/>
              </a:ext>
            </a:extLst>
          </p:cNvPr>
          <p:cNvSpPr>
            <a:spLocks noGrp="1"/>
          </p:cNvSpPr>
          <p:nvPr>
            <p:ph type="sldNum" sz="quarter" idx="12"/>
          </p:nvPr>
        </p:nvSpPr>
        <p:spPr>
          <a:xfrm>
            <a:off x="10160516" y="-144823"/>
            <a:ext cx="838199" cy="767687"/>
          </a:xfrm>
        </p:spPr>
        <p:txBody>
          <a:bodyPr/>
          <a:lstStyle/>
          <a:p>
            <a:pPr rtl="0"/>
            <a:fld id="{D57F1E4F-1CFF-5643-939E-02111984F565}" type="slidenum">
              <a:rPr lang="en-US" altLang="zh-TW" noProof="0" smtClean="0"/>
              <a:t>64</a:t>
            </a:fld>
            <a:endParaRPr lang="zh-TW" altLang="en-US" noProof="0"/>
          </a:p>
        </p:txBody>
      </p:sp>
      <p:pic>
        <p:nvPicPr>
          <p:cNvPr id="4" name="Picture 3">
            <a:extLst>
              <a:ext uri="{FF2B5EF4-FFF2-40B4-BE49-F238E27FC236}">
                <a16:creationId xmlns:a16="http://schemas.microsoft.com/office/drawing/2014/main" id="{82AA3EEE-7BD7-84C9-6C12-4B50AFE73A9D}"/>
              </a:ext>
            </a:extLst>
          </p:cNvPr>
          <p:cNvPicPr>
            <a:picLocks noChangeAspect="1"/>
          </p:cNvPicPr>
          <p:nvPr/>
        </p:nvPicPr>
        <p:blipFill>
          <a:blip r:embed="rId2"/>
          <a:stretch>
            <a:fillRect/>
          </a:stretch>
        </p:blipFill>
        <p:spPr>
          <a:xfrm>
            <a:off x="706495" y="0"/>
            <a:ext cx="10547855" cy="57753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4">
            <a:extLst>
              <a:ext uri="{FF2B5EF4-FFF2-40B4-BE49-F238E27FC236}">
                <a16:creationId xmlns:a16="http://schemas.microsoft.com/office/drawing/2014/main" id="{DA04BEFC-2C8D-4A8A-96DD-C785910BF71E}"/>
              </a:ext>
            </a:extLst>
          </p:cNvPr>
          <p:cNvSpPr/>
          <p:nvPr/>
        </p:nvSpPr>
        <p:spPr>
          <a:xfrm>
            <a:off x="8004135" y="2988448"/>
            <a:ext cx="883833" cy="42062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a:extLst>
              <a:ext uri="{FF2B5EF4-FFF2-40B4-BE49-F238E27FC236}">
                <a16:creationId xmlns:a16="http://schemas.microsoft.com/office/drawing/2014/main" id="{237C4169-1C4C-A7F7-42BA-44E963E35551}"/>
              </a:ext>
            </a:extLst>
          </p:cNvPr>
          <p:cNvSpPr txBox="1"/>
          <p:nvPr/>
        </p:nvSpPr>
        <p:spPr>
          <a:xfrm>
            <a:off x="7897116" y="3489887"/>
            <a:ext cx="3357234" cy="1200329"/>
          </a:xfrm>
          <a:prstGeom prst="rect">
            <a:avLst/>
          </a:prstGeom>
          <a:solidFill>
            <a:schemeClr val="tx1"/>
          </a:solidFill>
        </p:spPr>
        <p:txBody>
          <a:bodyPr wrap="square">
            <a:spAutoFit/>
          </a:bodyPr>
          <a:lstStyle/>
          <a:p>
            <a:r>
              <a:rPr lang="en-US" altLang="zh-TW" sz="2400" b="1" dirty="0">
                <a:solidFill>
                  <a:srgbClr val="EE0000"/>
                </a:solidFill>
              </a:rPr>
              <a:t>verify that this is the  application you just created.</a:t>
            </a:r>
          </a:p>
        </p:txBody>
      </p:sp>
      <p:sp>
        <p:nvSpPr>
          <p:cNvPr id="7" name="Rectangle: Rounded Corners 6">
            <a:extLst>
              <a:ext uri="{FF2B5EF4-FFF2-40B4-BE49-F238E27FC236}">
                <a16:creationId xmlns:a16="http://schemas.microsoft.com/office/drawing/2014/main" id="{D7268417-8D19-B824-DC82-18BC1494E3A0}"/>
              </a:ext>
            </a:extLst>
          </p:cNvPr>
          <p:cNvSpPr/>
          <p:nvPr/>
        </p:nvSpPr>
        <p:spPr>
          <a:xfrm>
            <a:off x="8004135" y="5200369"/>
            <a:ext cx="990852" cy="24243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Picture 8">
            <a:extLst>
              <a:ext uri="{FF2B5EF4-FFF2-40B4-BE49-F238E27FC236}">
                <a16:creationId xmlns:a16="http://schemas.microsoft.com/office/drawing/2014/main" id="{D76AA32A-DE07-422D-A949-566B59BC786F}"/>
              </a:ext>
            </a:extLst>
          </p:cNvPr>
          <p:cNvPicPr>
            <a:picLocks noChangeAspect="1"/>
          </p:cNvPicPr>
          <p:nvPr/>
        </p:nvPicPr>
        <p:blipFill>
          <a:blip r:embed="rId3"/>
          <a:stretch>
            <a:fillRect/>
          </a:stretch>
        </p:blipFill>
        <p:spPr>
          <a:xfrm>
            <a:off x="3019027" y="4644263"/>
            <a:ext cx="4652789" cy="20307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Rounded Corners 9">
            <a:extLst>
              <a:ext uri="{FF2B5EF4-FFF2-40B4-BE49-F238E27FC236}">
                <a16:creationId xmlns:a16="http://schemas.microsoft.com/office/drawing/2014/main" id="{ECFF6AFA-EF65-85D5-B152-CB0EAF507A03}"/>
              </a:ext>
            </a:extLst>
          </p:cNvPr>
          <p:cNvSpPr/>
          <p:nvPr/>
        </p:nvSpPr>
        <p:spPr>
          <a:xfrm>
            <a:off x="3191342" y="5920136"/>
            <a:ext cx="1865289" cy="270351"/>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13">
            <a:extLst>
              <a:ext uri="{FF2B5EF4-FFF2-40B4-BE49-F238E27FC236}">
                <a16:creationId xmlns:a16="http://schemas.microsoft.com/office/drawing/2014/main" id="{5BC42298-3733-1EE4-68E4-79998F87897E}"/>
              </a:ext>
            </a:extLst>
          </p:cNvPr>
          <p:cNvPicPr>
            <a:picLocks noChangeAspect="1"/>
          </p:cNvPicPr>
          <p:nvPr/>
        </p:nvPicPr>
        <p:blipFill>
          <a:blip r:embed="rId4"/>
          <a:stretch>
            <a:fillRect/>
          </a:stretch>
        </p:blipFill>
        <p:spPr>
          <a:xfrm>
            <a:off x="2036602" y="613647"/>
            <a:ext cx="4652789" cy="50459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5" name="Rectangle: Rounded Corners 14">
            <a:extLst>
              <a:ext uri="{FF2B5EF4-FFF2-40B4-BE49-F238E27FC236}">
                <a16:creationId xmlns:a16="http://schemas.microsoft.com/office/drawing/2014/main" id="{FF8086B1-CEFE-CF0B-8D80-FC7A5F8E0F33}"/>
              </a:ext>
            </a:extLst>
          </p:cNvPr>
          <p:cNvSpPr/>
          <p:nvPr/>
        </p:nvSpPr>
        <p:spPr>
          <a:xfrm>
            <a:off x="2258697" y="3293824"/>
            <a:ext cx="2242183" cy="2284016"/>
          </a:xfrm>
          <a:prstGeom prst="roundRect">
            <a:avLst>
              <a:gd name="adj" fmla="val 12136"/>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TextBox 15">
            <a:extLst>
              <a:ext uri="{FF2B5EF4-FFF2-40B4-BE49-F238E27FC236}">
                <a16:creationId xmlns:a16="http://schemas.microsoft.com/office/drawing/2014/main" id="{81FA8F36-8E58-C1B2-F8A3-BF2907047EE5}"/>
              </a:ext>
            </a:extLst>
          </p:cNvPr>
          <p:cNvSpPr txBox="1"/>
          <p:nvPr/>
        </p:nvSpPr>
        <p:spPr>
          <a:xfrm>
            <a:off x="2919330" y="2472158"/>
            <a:ext cx="3460004" cy="830997"/>
          </a:xfrm>
          <a:prstGeom prst="rect">
            <a:avLst/>
          </a:prstGeom>
          <a:solidFill>
            <a:schemeClr val="tx1"/>
          </a:solidFill>
        </p:spPr>
        <p:txBody>
          <a:bodyPr wrap="square">
            <a:spAutoFit/>
          </a:bodyPr>
          <a:lstStyle/>
          <a:p>
            <a:r>
              <a:rPr lang="en-US" altLang="zh-TW" sz="2400" b="1" dirty="0">
                <a:solidFill>
                  <a:srgbClr val="EE0000"/>
                </a:solidFill>
              </a:rPr>
              <a:t>Please select these five items</a:t>
            </a:r>
          </a:p>
        </p:txBody>
      </p:sp>
      <p:cxnSp>
        <p:nvCxnSpPr>
          <p:cNvPr id="17" name="Straight Arrow Connector 16">
            <a:extLst>
              <a:ext uri="{FF2B5EF4-FFF2-40B4-BE49-F238E27FC236}">
                <a16:creationId xmlns:a16="http://schemas.microsoft.com/office/drawing/2014/main" id="{A47E4AC6-F610-26C9-2FB8-38BC0E1E8A9C}"/>
              </a:ext>
            </a:extLst>
          </p:cNvPr>
          <p:cNvCxnSpPr>
            <a:cxnSpLocks/>
          </p:cNvCxnSpPr>
          <p:nvPr/>
        </p:nvCxnSpPr>
        <p:spPr>
          <a:xfrm flipV="1">
            <a:off x="2609273" y="2463244"/>
            <a:ext cx="0" cy="714895"/>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Rounded Corners 17">
            <a:extLst>
              <a:ext uri="{FF2B5EF4-FFF2-40B4-BE49-F238E27FC236}">
                <a16:creationId xmlns:a16="http://schemas.microsoft.com/office/drawing/2014/main" id="{A11346AB-9DD9-B2A7-F69C-85D7D7CB7EE0}"/>
              </a:ext>
            </a:extLst>
          </p:cNvPr>
          <p:cNvSpPr/>
          <p:nvPr/>
        </p:nvSpPr>
        <p:spPr>
          <a:xfrm>
            <a:off x="2036602" y="937398"/>
            <a:ext cx="2677636" cy="1255470"/>
          </a:xfrm>
          <a:prstGeom prst="roundRect">
            <a:avLst>
              <a:gd name="adj" fmla="val 12136"/>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B427D28A-61F1-867F-7E92-FCA68771F20A}"/>
              </a:ext>
            </a:extLst>
          </p:cNvPr>
          <p:cNvSpPr txBox="1"/>
          <p:nvPr/>
        </p:nvSpPr>
        <p:spPr>
          <a:xfrm>
            <a:off x="8654241" y="4870881"/>
            <a:ext cx="3843867" cy="369332"/>
          </a:xfrm>
          <a:prstGeom prst="rect">
            <a:avLst/>
          </a:prstGeom>
          <a:noFill/>
        </p:spPr>
        <p:txBody>
          <a:bodyPr wrap="square">
            <a:spAutoFit/>
          </a:bodyPr>
          <a:lstStyle/>
          <a:p>
            <a:r>
              <a:rPr lang="en-US" altLang="zh-TW" dirty="0">
                <a:solidFill>
                  <a:srgbClr val="FF0000"/>
                </a:solidFill>
              </a:rPr>
              <a:t>Add Permissions</a:t>
            </a:r>
            <a:endParaRPr lang="zh-TW" altLang="en-US" dirty="0">
              <a:solidFill>
                <a:srgbClr val="FF0000"/>
              </a:solidFill>
            </a:endParaRPr>
          </a:p>
        </p:txBody>
      </p:sp>
      <p:sp>
        <p:nvSpPr>
          <p:cNvPr id="11" name="矩形 10">
            <a:extLst>
              <a:ext uri="{FF2B5EF4-FFF2-40B4-BE49-F238E27FC236}">
                <a16:creationId xmlns:a16="http://schemas.microsoft.com/office/drawing/2014/main" id="{0E05F2CA-7FA8-DED6-4B92-729196EE1337}"/>
              </a:ext>
            </a:extLst>
          </p:cNvPr>
          <p:cNvSpPr/>
          <p:nvPr/>
        </p:nvSpPr>
        <p:spPr>
          <a:xfrm>
            <a:off x="2258698" y="2308553"/>
            <a:ext cx="2169368" cy="15469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3521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1" presetClass="entr" presetSubtype="1"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10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0-#ppt_h/2"/>
                                          </p:val>
                                        </p:tav>
                                        <p:tav tm="100000">
                                          <p:val>
                                            <p:strVal val="#ppt_y"/>
                                          </p:val>
                                        </p:tav>
                                      </p:tavLst>
                                    </p:anim>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heel(1)">
                                      <p:cBhvr>
                                        <p:cTn id="43" dur="1000"/>
                                        <p:tgtEl>
                                          <p:spTgt spid="15"/>
                                        </p:tgtEl>
                                      </p:cBhvr>
                                    </p:animEffect>
                                  </p:childTnLst>
                                </p:cTn>
                              </p:par>
                            </p:childTnLst>
                          </p:cTn>
                        </p:par>
                        <p:par>
                          <p:cTn id="44" fill="hold">
                            <p:stCondLst>
                              <p:cond delay="1500"/>
                            </p:stCondLst>
                            <p:childTnLst>
                              <p:par>
                                <p:cTn id="45" presetID="2" presetClass="entr" presetSubtype="2"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1+#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par>
                          <p:cTn id="49" fill="hold">
                            <p:stCondLst>
                              <p:cond delay="2000"/>
                            </p:stCondLst>
                            <p:childTnLst>
                              <p:par>
                                <p:cTn id="50" presetID="22" presetClass="entr" presetSubtype="2" fill="hold"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right)">
                                      <p:cBhvr>
                                        <p:cTn id="52" dur="500"/>
                                        <p:tgtEl>
                                          <p:spTgt spid="17"/>
                                        </p:tgtEl>
                                      </p:cBhvr>
                                    </p:animEffect>
                                  </p:childTnLst>
                                </p:cTn>
                              </p:par>
                            </p:childTnLst>
                          </p:cTn>
                        </p:par>
                        <p:par>
                          <p:cTn id="53" fill="hold">
                            <p:stCondLst>
                              <p:cond delay="2500"/>
                            </p:stCondLst>
                            <p:childTnLst>
                              <p:par>
                                <p:cTn id="54" presetID="21" presetClass="entr" presetSubtype="1"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heel(1)">
                                      <p:cBhvr>
                                        <p:cTn id="5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5" grpId="0" animBg="1"/>
      <p:bldP spid="16" grpId="0" animBg="1"/>
      <p:bldP spid="18" grpId="0" animBg="1"/>
      <p:bldP spid="8" grpId="0"/>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6BDCE8-06CD-31CB-5C93-1513E2AB32A4}"/>
              </a:ext>
            </a:extLst>
          </p:cNvPr>
          <p:cNvSpPr>
            <a:spLocks noGrp="1"/>
          </p:cNvSpPr>
          <p:nvPr>
            <p:ph type="sldNum" sz="quarter" idx="12"/>
          </p:nvPr>
        </p:nvSpPr>
        <p:spPr/>
        <p:txBody>
          <a:bodyPr/>
          <a:lstStyle/>
          <a:p>
            <a:pPr rtl="0"/>
            <a:fld id="{D57F1E4F-1CFF-5643-939E-02111984F565}" type="slidenum">
              <a:rPr lang="en-US" altLang="zh-TW" noProof="0" smtClean="0"/>
              <a:t>65</a:t>
            </a:fld>
            <a:endParaRPr lang="zh-TW" altLang="en-US" noProof="0"/>
          </a:p>
        </p:txBody>
      </p:sp>
      <p:pic>
        <p:nvPicPr>
          <p:cNvPr id="4" name="Picture 3">
            <a:extLst>
              <a:ext uri="{FF2B5EF4-FFF2-40B4-BE49-F238E27FC236}">
                <a16:creationId xmlns:a16="http://schemas.microsoft.com/office/drawing/2014/main" id="{32C43C8B-919C-85A4-9995-C40D788604D4}"/>
              </a:ext>
            </a:extLst>
          </p:cNvPr>
          <p:cNvPicPr>
            <a:picLocks noChangeAspect="1"/>
          </p:cNvPicPr>
          <p:nvPr/>
        </p:nvPicPr>
        <p:blipFill>
          <a:blip r:embed="rId2"/>
          <a:stretch>
            <a:fillRect/>
          </a:stretch>
        </p:blipFill>
        <p:spPr>
          <a:xfrm>
            <a:off x="1001261" y="148055"/>
            <a:ext cx="10288200" cy="656189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4">
            <a:extLst>
              <a:ext uri="{FF2B5EF4-FFF2-40B4-BE49-F238E27FC236}">
                <a16:creationId xmlns:a16="http://schemas.microsoft.com/office/drawing/2014/main" id="{C66A9445-AAFD-36B2-B554-E7B22E2669CB}"/>
              </a:ext>
            </a:extLst>
          </p:cNvPr>
          <p:cNvSpPr/>
          <p:nvPr/>
        </p:nvSpPr>
        <p:spPr>
          <a:xfrm>
            <a:off x="8094003" y="4524659"/>
            <a:ext cx="2677636" cy="1525847"/>
          </a:xfrm>
          <a:prstGeom prst="roundRect">
            <a:avLst>
              <a:gd name="adj" fmla="val 12136"/>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TextBox 5">
            <a:extLst>
              <a:ext uri="{FF2B5EF4-FFF2-40B4-BE49-F238E27FC236}">
                <a16:creationId xmlns:a16="http://schemas.microsoft.com/office/drawing/2014/main" id="{BDEA5C10-AC40-6FA2-9A9F-F8763C52A244}"/>
              </a:ext>
            </a:extLst>
          </p:cNvPr>
          <p:cNvSpPr txBox="1"/>
          <p:nvPr/>
        </p:nvSpPr>
        <p:spPr>
          <a:xfrm>
            <a:off x="9175305" y="4540429"/>
            <a:ext cx="2015433" cy="461665"/>
          </a:xfrm>
          <a:prstGeom prst="rect">
            <a:avLst/>
          </a:prstGeom>
          <a:solidFill>
            <a:schemeClr val="tx1"/>
          </a:solidFill>
        </p:spPr>
        <p:txBody>
          <a:bodyPr wrap="square">
            <a:spAutoFit/>
          </a:bodyPr>
          <a:lstStyle/>
          <a:p>
            <a:r>
              <a:rPr lang="en-US" altLang="zh-TW" sz="2400" b="1" dirty="0">
                <a:solidFill>
                  <a:srgbClr val="EE0000"/>
                </a:solidFill>
              </a:rPr>
              <a:t>This is right</a:t>
            </a:r>
          </a:p>
        </p:txBody>
      </p:sp>
      <p:sp>
        <p:nvSpPr>
          <p:cNvPr id="7" name="TextBox 6">
            <a:extLst>
              <a:ext uri="{FF2B5EF4-FFF2-40B4-BE49-F238E27FC236}">
                <a16:creationId xmlns:a16="http://schemas.microsoft.com/office/drawing/2014/main" id="{A67ED51F-FBBC-FD5C-200E-9CB76EA6686D}"/>
              </a:ext>
            </a:extLst>
          </p:cNvPr>
          <p:cNvSpPr txBox="1"/>
          <p:nvPr/>
        </p:nvSpPr>
        <p:spPr>
          <a:xfrm>
            <a:off x="9175305" y="3780823"/>
            <a:ext cx="1013111" cy="476217"/>
          </a:xfrm>
          <a:prstGeom prst="rect">
            <a:avLst/>
          </a:prstGeom>
          <a:solidFill>
            <a:schemeClr val="tx1"/>
          </a:solidFill>
        </p:spPr>
        <p:txBody>
          <a:bodyPr wrap="square">
            <a:spAutoFit/>
          </a:bodyPr>
          <a:lstStyle/>
          <a:p>
            <a:r>
              <a:rPr lang="en-US" altLang="zh-TW" sz="2400" b="1" dirty="0">
                <a:solidFill>
                  <a:srgbClr val="EE0000"/>
                </a:solidFill>
              </a:rPr>
              <a:t>then</a:t>
            </a:r>
          </a:p>
        </p:txBody>
      </p:sp>
      <p:cxnSp>
        <p:nvCxnSpPr>
          <p:cNvPr id="8" name="Straight Arrow Connector 7">
            <a:extLst>
              <a:ext uri="{FF2B5EF4-FFF2-40B4-BE49-F238E27FC236}">
                <a16:creationId xmlns:a16="http://schemas.microsoft.com/office/drawing/2014/main" id="{FDA8D967-A5F6-BF0E-7AC9-B7F1F317F358}"/>
              </a:ext>
            </a:extLst>
          </p:cNvPr>
          <p:cNvCxnSpPr>
            <a:cxnSpLocks/>
          </p:cNvCxnSpPr>
          <p:nvPr/>
        </p:nvCxnSpPr>
        <p:spPr>
          <a:xfrm flipV="1">
            <a:off x="9660878" y="2936240"/>
            <a:ext cx="0" cy="844583"/>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2B94549-ED0D-4BBE-F5C7-25FDA1DA55F3}"/>
              </a:ext>
            </a:extLst>
          </p:cNvPr>
          <p:cNvPicPr>
            <a:picLocks noChangeAspect="1"/>
          </p:cNvPicPr>
          <p:nvPr/>
        </p:nvPicPr>
        <p:blipFill>
          <a:blip r:embed="rId3"/>
          <a:stretch>
            <a:fillRect/>
          </a:stretch>
        </p:blipFill>
        <p:spPr>
          <a:xfrm>
            <a:off x="2531121" y="224608"/>
            <a:ext cx="4650738" cy="62381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Rectangle: Rounded Corners 13">
            <a:extLst>
              <a:ext uri="{FF2B5EF4-FFF2-40B4-BE49-F238E27FC236}">
                <a16:creationId xmlns:a16="http://schemas.microsoft.com/office/drawing/2014/main" id="{8FDCD5AD-F6F0-8694-9E4A-C90FE093213F}"/>
              </a:ext>
            </a:extLst>
          </p:cNvPr>
          <p:cNvSpPr/>
          <p:nvPr/>
        </p:nvSpPr>
        <p:spPr>
          <a:xfrm>
            <a:off x="3005523" y="3161116"/>
            <a:ext cx="1922077" cy="44568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14">
            <a:extLst>
              <a:ext uri="{FF2B5EF4-FFF2-40B4-BE49-F238E27FC236}">
                <a16:creationId xmlns:a16="http://schemas.microsoft.com/office/drawing/2014/main" id="{D667F82C-2B73-F248-6827-5FFE7D0E2F84}"/>
              </a:ext>
            </a:extLst>
          </p:cNvPr>
          <p:cNvSpPr txBox="1"/>
          <p:nvPr/>
        </p:nvSpPr>
        <p:spPr>
          <a:xfrm>
            <a:off x="4927600" y="2558872"/>
            <a:ext cx="2132159" cy="1569660"/>
          </a:xfrm>
          <a:prstGeom prst="rect">
            <a:avLst/>
          </a:prstGeom>
          <a:solidFill>
            <a:schemeClr val="tx1"/>
          </a:solidFill>
        </p:spPr>
        <p:txBody>
          <a:bodyPr wrap="square">
            <a:spAutoFit/>
          </a:bodyPr>
          <a:lstStyle/>
          <a:p>
            <a:r>
              <a:rPr lang="en-US" altLang="zh-TW" sz="2400" b="1" dirty="0">
                <a:solidFill>
                  <a:srgbClr val="EE0000"/>
                </a:solidFill>
              </a:rPr>
              <a:t>Select the Page that you just created</a:t>
            </a:r>
          </a:p>
        </p:txBody>
      </p:sp>
      <p:sp>
        <p:nvSpPr>
          <p:cNvPr id="16" name="Rectangle: Rounded Corners 15">
            <a:extLst>
              <a:ext uri="{FF2B5EF4-FFF2-40B4-BE49-F238E27FC236}">
                <a16:creationId xmlns:a16="http://schemas.microsoft.com/office/drawing/2014/main" id="{00505EDD-C217-1A86-15E9-9A523B1A2DCB}"/>
              </a:ext>
            </a:extLst>
          </p:cNvPr>
          <p:cNvSpPr/>
          <p:nvPr/>
        </p:nvSpPr>
        <p:spPr>
          <a:xfrm>
            <a:off x="6096000" y="6017112"/>
            <a:ext cx="825136" cy="522237"/>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8" name="Picture 17">
            <a:extLst>
              <a:ext uri="{FF2B5EF4-FFF2-40B4-BE49-F238E27FC236}">
                <a16:creationId xmlns:a16="http://schemas.microsoft.com/office/drawing/2014/main" id="{B5ACA0AA-823F-F0F3-AB23-A7FA54C453BD}"/>
              </a:ext>
            </a:extLst>
          </p:cNvPr>
          <p:cNvPicPr>
            <a:picLocks noChangeAspect="1"/>
          </p:cNvPicPr>
          <p:nvPr/>
        </p:nvPicPr>
        <p:blipFill>
          <a:blip r:embed="rId4"/>
          <a:stretch>
            <a:fillRect/>
          </a:stretch>
        </p:blipFill>
        <p:spPr>
          <a:xfrm>
            <a:off x="2796673" y="3906357"/>
            <a:ext cx="4261854" cy="172981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A20E9177-7038-76CA-F460-8156B7AF6902}"/>
              </a:ext>
            </a:extLst>
          </p:cNvPr>
          <p:cNvPicPr>
            <a:picLocks noChangeAspect="1"/>
          </p:cNvPicPr>
          <p:nvPr/>
        </p:nvPicPr>
        <p:blipFill>
          <a:blip r:embed="rId5"/>
          <a:stretch>
            <a:fillRect/>
          </a:stretch>
        </p:blipFill>
        <p:spPr>
          <a:xfrm>
            <a:off x="7764460" y="1729685"/>
            <a:ext cx="3719201" cy="7303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TextBox 20">
            <a:extLst>
              <a:ext uri="{FF2B5EF4-FFF2-40B4-BE49-F238E27FC236}">
                <a16:creationId xmlns:a16="http://schemas.microsoft.com/office/drawing/2014/main" id="{D5BA8DF0-E467-D1A6-90E8-6F2ADF51CC14}"/>
              </a:ext>
            </a:extLst>
          </p:cNvPr>
          <p:cNvSpPr txBox="1"/>
          <p:nvPr/>
        </p:nvSpPr>
        <p:spPr>
          <a:xfrm>
            <a:off x="8675857" y="1253468"/>
            <a:ext cx="3353366" cy="830997"/>
          </a:xfrm>
          <a:prstGeom prst="rect">
            <a:avLst/>
          </a:prstGeom>
          <a:solidFill>
            <a:schemeClr val="tx1"/>
          </a:solidFill>
        </p:spPr>
        <p:txBody>
          <a:bodyPr wrap="square">
            <a:spAutoFit/>
          </a:bodyPr>
          <a:lstStyle/>
          <a:p>
            <a:r>
              <a:rPr lang="en-US" altLang="zh-TW" sz="2400" b="1" dirty="0">
                <a:solidFill>
                  <a:srgbClr val="EE0000"/>
                </a:solidFill>
              </a:rPr>
              <a:t>The access token has appeared </a:t>
            </a:r>
          </a:p>
        </p:txBody>
      </p:sp>
    </p:spTree>
    <p:extLst>
      <p:ext uri="{BB962C8B-B14F-4D97-AF65-F5344CB8AC3E}">
        <p14:creationId xmlns:p14="http://schemas.microsoft.com/office/powerpoint/2010/main" val="26117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1)">
                                      <p:cBhvr>
                                        <p:cTn id="31" dur="1000"/>
                                        <p:tgtEl>
                                          <p:spTgt spid="14"/>
                                        </p:tgtEl>
                                      </p:cBhvr>
                                    </p:animEffect>
                                  </p:childTnLst>
                                </p:cTn>
                              </p:par>
                            </p:childTnLst>
                          </p:cTn>
                        </p:par>
                        <p:par>
                          <p:cTn id="32" fill="hold">
                            <p:stCondLst>
                              <p:cond delay="1500"/>
                            </p:stCondLst>
                            <p:childTnLst>
                              <p:par>
                                <p:cTn id="33" presetID="2" presetClass="entr" presetSubtype="2"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1"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heel(1)">
                                      <p:cBhvr>
                                        <p:cTn id="40" dur="10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1000"/>
                                        <p:tgtEl>
                                          <p:spTgt spid="20"/>
                                        </p:tgtEl>
                                      </p:cBhvr>
                                    </p:animEffect>
                                    <p:anim calcmode="lin" valueType="num">
                                      <p:cBhvr>
                                        <p:cTn id="52" dur="1000" fill="hold"/>
                                        <p:tgtEl>
                                          <p:spTgt spid="20"/>
                                        </p:tgtEl>
                                        <p:attrNameLst>
                                          <p:attrName>ppt_x</p:attrName>
                                        </p:attrNameLst>
                                      </p:cBhvr>
                                      <p:tavLst>
                                        <p:tav tm="0">
                                          <p:val>
                                            <p:strVal val="#ppt_x"/>
                                          </p:val>
                                        </p:tav>
                                        <p:tav tm="100000">
                                          <p:val>
                                            <p:strVal val="#ppt_x"/>
                                          </p:val>
                                        </p:tav>
                                      </p:tavLst>
                                    </p:anim>
                                    <p:anim calcmode="lin" valueType="num">
                                      <p:cBhvr>
                                        <p:cTn id="53" dur="1000" fill="hold"/>
                                        <p:tgtEl>
                                          <p:spTgt spid="20"/>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2" presetClass="entr" presetSubtype="2"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1+#ppt_w/2"/>
                                          </p:val>
                                        </p:tav>
                                        <p:tav tm="100000">
                                          <p:val>
                                            <p:strVal val="#ppt_x"/>
                                          </p:val>
                                        </p:tav>
                                      </p:tavLst>
                                    </p:anim>
                                    <p:anim calcmode="lin" valueType="num">
                                      <p:cBhvr additive="base">
                                        <p:cTn id="5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4" grpId="0" animBg="1"/>
      <p:bldP spid="15" grpId="0" animBg="1"/>
      <p:bldP spid="16"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F8078-7027-1E3F-50A1-BF09B64CA5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7D81916-4523-B588-DA03-2C3A19B30BFB}"/>
              </a:ext>
            </a:extLst>
          </p:cNvPr>
          <p:cNvSpPr>
            <a:spLocks noGrp="1"/>
          </p:cNvSpPr>
          <p:nvPr>
            <p:ph type="sldNum" sz="quarter" idx="12"/>
          </p:nvPr>
        </p:nvSpPr>
        <p:spPr>
          <a:xfrm>
            <a:off x="10033001" y="377009"/>
            <a:ext cx="838199" cy="767687"/>
          </a:xfrm>
        </p:spPr>
        <p:txBody>
          <a:bodyPr/>
          <a:lstStyle/>
          <a:p>
            <a:pPr rtl="0"/>
            <a:fld id="{D57F1E4F-1CFF-5643-939E-02111984F565}" type="slidenum">
              <a:rPr lang="en-US" altLang="zh-TW" noProof="0" smtClean="0"/>
              <a:t>66</a:t>
            </a:fld>
            <a:endParaRPr lang="zh-TW" altLang="en-US" noProof="0"/>
          </a:p>
        </p:txBody>
      </p:sp>
      <p:pic>
        <p:nvPicPr>
          <p:cNvPr id="3" name="Picture 2">
            <a:extLst>
              <a:ext uri="{FF2B5EF4-FFF2-40B4-BE49-F238E27FC236}">
                <a16:creationId xmlns:a16="http://schemas.microsoft.com/office/drawing/2014/main" id="{26464B4D-14EE-09E4-E2E3-34035D46AAA9}"/>
              </a:ext>
            </a:extLst>
          </p:cNvPr>
          <p:cNvPicPr>
            <a:picLocks noChangeAspect="1"/>
          </p:cNvPicPr>
          <p:nvPr/>
        </p:nvPicPr>
        <p:blipFill>
          <a:blip r:embed="rId2"/>
          <a:srcRect l="446" r="788"/>
          <a:stretch>
            <a:fillRect/>
          </a:stretch>
        </p:blipFill>
        <p:spPr>
          <a:xfrm>
            <a:off x="619760" y="527858"/>
            <a:ext cx="10251440" cy="58022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210E1AF5-C055-A121-B071-5BAB005FAE16}"/>
              </a:ext>
            </a:extLst>
          </p:cNvPr>
          <p:cNvSpPr/>
          <p:nvPr/>
        </p:nvSpPr>
        <p:spPr>
          <a:xfrm>
            <a:off x="4148232" y="1888345"/>
            <a:ext cx="902252" cy="36933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a:extLst>
              <a:ext uri="{FF2B5EF4-FFF2-40B4-BE49-F238E27FC236}">
                <a16:creationId xmlns:a16="http://schemas.microsoft.com/office/drawing/2014/main" id="{BF1152D1-1E50-9AEF-C214-4E9F7626CB32}"/>
              </a:ext>
            </a:extLst>
          </p:cNvPr>
          <p:cNvSpPr txBox="1"/>
          <p:nvPr/>
        </p:nvSpPr>
        <p:spPr>
          <a:xfrm>
            <a:off x="4148231" y="1519013"/>
            <a:ext cx="3252814" cy="369332"/>
          </a:xfrm>
          <a:prstGeom prst="rect">
            <a:avLst/>
          </a:prstGeom>
          <a:noFill/>
        </p:spPr>
        <p:txBody>
          <a:bodyPr wrap="none" rtlCol="0">
            <a:spAutoFit/>
          </a:bodyPr>
          <a:lstStyle/>
          <a:p>
            <a:r>
              <a:rPr lang="en-US" altLang="zh-TW" dirty="0">
                <a:solidFill>
                  <a:srgbClr val="EE0000"/>
                </a:solidFill>
              </a:rPr>
              <a:t>Change it to:</a:t>
            </a:r>
            <a:r>
              <a:rPr lang="zh-TW" altLang="en-US" dirty="0">
                <a:solidFill>
                  <a:srgbClr val="EE0000"/>
                </a:solidFill>
              </a:rPr>
              <a:t> </a:t>
            </a:r>
            <a:r>
              <a:rPr lang="en-US" altLang="zh-TW" dirty="0">
                <a:solidFill>
                  <a:srgbClr val="EE0000"/>
                </a:solidFill>
              </a:rPr>
              <a:t>me/accounts</a:t>
            </a:r>
            <a:endParaRPr lang="zh-TW" altLang="en-US" dirty="0">
              <a:solidFill>
                <a:srgbClr val="EE0000"/>
              </a:solidFill>
            </a:endParaRPr>
          </a:p>
        </p:txBody>
      </p:sp>
      <p:cxnSp>
        <p:nvCxnSpPr>
          <p:cNvPr id="6" name="Straight Arrow Connector 5">
            <a:extLst>
              <a:ext uri="{FF2B5EF4-FFF2-40B4-BE49-F238E27FC236}">
                <a16:creationId xmlns:a16="http://schemas.microsoft.com/office/drawing/2014/main" id="{5B47FD5F-0E05-AA87-9386-2DD165055475}"/>
              </a:ext>
            </a:extLst>
          </p:cNvPr>
          <p:cNvCxnSpPr>
            <a:cxnSpLocks/>
          </p:cNvCxnSpPr>
          <p:nvPr/>
        </p:nvCxnSpPr>
        <p:spPr>
          <a:xfrm>
            <a:off x="5050484" y="2073011"/>
            <a:ext cx="4845356" cy="0"/>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Rounded Corners 6">
            <a:extLst>
              <a:ext uri="{FF2B5EF4-FFF2-40B4-BE49-F238E27FC236}">
                <a16:creationId xmlns:a16="http://schemas.microsoft.com/office/drawing/2014/main" id="{69B7BC1E-3085-F2A4-8F96-7D0FEDEC9A64}"/>
              </a:ext>
            </a:extLst>
          </p:cNvPr>
          <p:cNvSpPr/>
          <p:nvPr/>
        </p:nvSpPr>
        <p:spPr>
          <a:xfrm>
            <a:off x="10256521" y="1912668"/>
            <a:ext cx="640080" cy="37763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8" name="Straight Arrow Connector 7">
            <a:extLst>
              <a:ext uri="{FF2B5EF4-FFF2-40B4-BE49-F238E27FC236}">
                <a16:creationId xmlns:a16="http://schemas.microsoft.com/office/drawing/2014/main" id="{D537DBF6-C12B-641F-EE8B-05FF5821DFBF}"/>
              </a:ext>
            </a:extLst>
          </p:cNvPr>
          <p:cNvCxnSpPr>
            <a:cxnSpLocks/>
          </p:cNvCxnSpPr>
          <p:nvPr/>
        </p:nvCxnSpPr>
        <p:spPr>
          <a:xfrm flipH="1">
            <a:off x="5050484" y="2223861"/>
            <a:ext cx="4982517" cy="1952853"/>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Rounded Corners 8">
            <a:extLst>
              <a:ext uri="{FF2B5EF4-FFF2-40B4-BE49-F238E27FC236}">
                <a16:creationId xmlns:a16="http://schemas.microsoft.com/office/drawing/2014/main" id="{9DA1EF84-2AB0-5D17-CC52-7B19C040159D}"/>
              </a:ext>
            </a:extLst>
          </p:cNvPr>
          <p:cNvSpPr/>
          <p:nvPr/>
        </p:nvSpPr>
        <p:spPr>
          <a:xfrm>
            <a:off x="3141326" y="3987895"/>
            <a:ext cx="1850967" cy="36517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9">
            <a:extLst>
              <a:ext uri="{FF2B5EF4-FFF2-40B4-BE49-F238E27FC236}">
                <a16:creationId xmlns:a16="http://schemas.microsoft.com/office/drawing/2014/main" id="{7702CA8C-88DD-C6D7-E73E-D6D7F659E2B7}"/>
              </a:ext>
            </a:extLst>
          </p:cNvPr>
          <p:cNvSpPr txBox="1"/>
          <p:nvPr/>
        </p:nvSpPr>
        <p:spPr>
          <a:xfrm>
            <a:off x="4599358" y="4260793"/>
            <a:ext cx="2836033" cy="369332"/>
          </a:xfrm>
          <a:prstGeom prst="rect">
            <a:avLst/>
          </a:prstGeom>
          <a:noFill/>
        </p:spPr>
        <p:txBody>
          <a:bodyPr wrap="none" rtlCol="0">
            <a:spAutoFit/>
          </a:bodyPr>
          <a:lstStyle/>
          <a:p>
            <a:r>
              <a:rPr lang="en-US" altLang="zh-TW" dirty="0">
                <a:solidFill>
                  <a:srgbClr val="EE0000"/>
                </a:solidFill>
              </a:rPr>
              <a:t>Locate the Page Name</a:t>
            </a:r>
            <a:endParaRPr lang="zh-TW" altLang="en-US" dirty="0">
              <a:solidFill>
                <a:srgbClr val="EE0000"/>
              </a:solidFill>
            </a:endParaRPr>
          </a:p>
        </p:txBody>
      </p:sp>
      <p:cxnSp>
        <p:nvCxnSpPr>
          <p:cNvPr id="11" name="Straight Arrow Connector 10">
            <a:extLst>
              <a:ext uri="{FF2B5EF4-FFF2-40B4-BE49-F238E27FC236}">
                <a16:creationId xmlns:a16="http://schemas.microsoft.com/office/drawing/2014/main" id="{BE60B369-FBA5-8C6A-B428-5854C9C595FC}"/>
              </a:ext>
            </a:extLst>
          </p:cNvPr>
          <p:cNvCxnSpPr>
            <a:cxnSpLocks/>
          </p:cNvCxnSpPr>
          <p:nvPr/>
        </p:nvCxnSpPr>
        <p:spPr>
          <a:xfrm flipV="1">
            <a:off x="5175174" y="3206865"/>
            <a:ext cx="0" cy="714895"/>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2A94A69D-423A-D793-FAFE-B9028271AF3E}"/>
              </a:ext>
            </a:extLst>
          </p:cNvPr>
          <p:cNvSpPr/>
          <p:nvPr/>
        </p:nvSpPr>
        <p:spPr>
          <a:xfrm>
            <a:off x="4393998" y="2804925"/>
            <a:ext cx="2951682" cy="317861"/>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TextBox 12">
            <a:extLst>
              <a:ext uri="{FF2B5EF4-FFF2-40B4-BE49-F238E27FC236}">
                <a16:creationId xmlns:a16="http://schemas.microsoft.com/office/drawing/2014/main" id="{CB0031D9-E992-D153-6395-A9231FC22F3B}"/>
              </a:ext>
            </a:extLst>
          </p:cNvPr>
          <p:cNvSpPr txBox="1"/>
          <p:nvPr/>
        </p:nvSpPr>
        <p:spPr>
          <a:xfrm>
            <a:off x="3662154" y="2442343"/>
            <a:ext cx="3879588" cy="369332"/>
          </a:xfrm>
          <a:prstGeom prst="rect">
            <a:avLst/>
          </a:prstGeom>
          <a:noFill/>
        </p:spPr>
        <p:txBody>
          <a:bodyPr wrap="none" rtlCol="0">
            <a:spAutoFit/>
          </a:bodyPr>
          <a:lstStyle/>
          <a:p>
            <a:r>
              <a:rPr lang="en-US" altLang="zh-TW" dirty="0">
                <a:solidFill>
                  <a:srgbClr val="EE0000"/>
                </a:solidFill>
              </a:rPr>
              <a:t>This is the token you need to find </a:t>
            </a:r>
            <a:endParaRPr lang="zh-TW" altLang="en-US" dirty="0">
              <a:solidFill>
                <a:srgbClr val="EE0000"/>
              </a:solidFill>
            </a:endParaRPr>
          </a:p>
        </p:txBody>
      </p:sp>
    </p:spTree>
    <p:extLst>
      <p:ext uri="{BB962C8B-B14F-4D97-AF65-F5344CB8AC3E}">
        <p14:creationId xmlns:p14="http://schemas.microsoft.com/office/powerpoint/2010/main" val="158132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2000"/>
                            </p:stCondLst>
                            <p:childTnLst>
                              <p:par>
                                <p:cTn id="18" presetID="21"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1000"/>
                                        <p:tgtEl>
                                          <p:spTgt spid="7"/>
                                        </p:tgtEl>
                                      </p:cBhvr>
                                    </p:animEffect>
                                  </p:childTnLst>
                                </p:cTn>
                              </p:par>
                            </p:childTnLst>
                          </p:cTn>
                        </p:par>
                        <p:par>
                          <p:cTn id="21" fill="hold">
                            <p:stCondLst>
                              <p:cond delay="3000"/>
                            </p:stCondLst>
                            <p:childTnLst>
                              <p:par>
                                <p:cTn id="22" presetID="22" presetClass="entr" presetSubtype="2"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right)">
                                      <p:cBhvr>
                                        <p:cTn id="24" dur="500"/>
                                        <p:tgtEl>
                                          <p:spTgt spid="8"/>
                                        </p:tgtEl>
                                      </p:cBhvr>
                                    </p:animEffect>
                                  </p:childTnLst>
                                </p:cTn>
                              </p:par>
                            </p:childTnLst>
                          </p:cTn>
                        </p:par>
                        <p:par>
                          <p:cTn id="25" fill="hold">
                            <p:stCondLst>
                              <p:cond delay="3500"/>
                            </p:stCondLst>
                            <p:childTnLst>
                              <p:par>
                                <p:cTn id="26" presetID="21" presetClass="entr" presetSubtype="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heel(1)">
                                      <p:cBhvr>
                                        <p:cTn id="28" dur="1000"/>
                                        <p:tgtEl>
                                          <p:spTgt spid="9"/>
                                        </p:tgtEl>
                                      </p:cBhvr>
                                    </p:animEffect>
                                  </p:childTnLst>
                                </p:cTn>
                              </p:par>
                            </p:childTnLst>
                          </p:cTn>
                        </p:par>
                        <p:par>
                          <p:cTn id="29" fill="hold">
                            <p:stCondLst>
                              <p:cond delay="4500"/>
                            </p:stCondLst>
                            <p:childTnLst>
                              <p:par>
                                <p:cTn id="30" presetID="2" presetClass="entr" presetSubtype="2"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1+#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childTnLst>
                          </p:cTn>
                        </p:par>
                        <p:par>
                          <p:cTn id="34" fill="hold">
                            <p:stCondLst>
                              <p:cond delay="5000"/>
                            </p:stCondLst>
                            <p:childTnLst>
                              <p:par>
                                <p:cTn id="35" presetID="22" presetClass="entr" presetSubtype="2"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par>
                          <p:cTn id="38" fill="hold">
                            <p:stCondLst>
                              <p:cond delay="5500"/>
                            </p:stCondLst>
                            <p:childTnLst>
                              <p:par>
                                <p:cTn id="39" presetID="2" presetClass="entr" presetSubtype="2" fill="hold" grpId="0"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6000"/>
                            </p:stCondLst>
                            <p:childTnLst>
                              <p:par>
                                <p:cTn id="44" presetID="21" presetClass="entr" presetSubtype="1"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heel(1)">
                                      <p:cBhvr>
                                        <p:cTn id="4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9" grpId="0" animBg="1"/>
      <p:bldP spid="10" grpId="0"/>
      <p:bldP spid="12" grpId="0" animBg="1"/>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AED89-2A4B-E4A2-EDCE-DE156D6CDF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78CBDB-D73A-7139-17BE-580C83B8D9CE}"/>
              </a:ext>
            </a:extLst>
          </p:cNvPr>
          <p:cNvSpPr>
            <a:spLocks noGrp="1"/>
          </p:cNvSpPr>
          <p:nvPr>
            <p:ph type="sldNum" sz="quarter" idx="12"/>
          </p:nvPr>
        </p:nvSpPr>
        <p:spPr/>
        <p:txBody>
          <a:bodyPr/>
          <a:lstStyle/>
          <a:p>
            <a:pPr rtl="0"/>
            <a:fld id="{D57F1E4F-1CFF-5643-939E-02111984F565}" type="slidenum">
              <a:rPr lang="en-US" altLang="zh-TW" noProof="0" smtClean="0"/>
              <a:t>67</a:t>
            </a:fld>
            <a:endParaRPr lang="zh-TW" altLang="en-US" noProof="0"/>
          </a:p>
        </p:txBody>
      </p:sp>
      <p:pic>
        <p:nvPicPr>
          <p:cNvPr id="3" name="Picture 2">
            <a:extLst>
              <a:ext uri="{FF2B5EF4-FFF2-40B4-BE49-F238E27FC236}">
                <a16:creationId xmlns:a16="http://schemas.microsoft.com/office/drawing/2014/main" id="{DBBFDB2C-2ADA-045A-935B-BA9149254BCF}"/>
              </a:ext>
            </a:extLst>
          </p:cNvPr>
          <p:cNvPicPr>
            <a:picLocks noChangeAspect="1"/>
          </p:cNvPicPr>
          <p:nvPr/>
        </p:nvPicPr>
        <p:blipFill>
          <a:blip r:embed="rId2"/>
          <a:stretch>
            <a:fillRect/>
          </a:stretch>
        </p:blipFill>
        <p:spPr>
          <a:xfrm>
            <a:off x="807554" y="496982"/>
            <a:ext cx="9544986" cy="57440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0F470DE8-43D7-21F2-973A-A94AD26D5990}"/>
              </a:ext>
            </a:extLst>
          </p:cNvPr>
          <p:cNvSpPr/>
          <p:nvPr/>
        </p:nvSpPr>
        <p:spPr>
          <a:xfrm>
            <a:off x="4365067" y="2668501"/>
            <a:ext cx="2702964" cy="37716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TextBox 4">
            <a:extLst>
              <a:ext uri="{FF2B5EF4-FFF2-40B4-BE49-F238E27FC236}">
                <a16:creationId xmlns:a16="http://schemas.microsoft.com/office/drawing/2014/main" id="{46BA5CCC-8E36-80CB-477D-B4BCE5E055DD}"/>
              </a:ext>
            </a:extLst>
          </p:cNvPr>
          <p:cNvSpPr txBox="1"/>
          <p:nvPr/>
        </p:nvSpPr>
        <p:spPr>
          <a:xfrm>
            <a:off x="4365067" y="2299169"/>
            <a:ext cx="2052165" cy="369332"/>
          </a:xfrm>
          <a:prstGeom prst="rect">
            <a:avLst/>
          </a:prstGeom>
          <a:noFill/>
        </p:spPr>
        <p:txBody>
          <a:bodyPr wrap="none" rtlCol="0">
            <a:spAutoFit/>
          </a:bodyPr>
          <a:lstStyle/>
          <a:p>
            <a:r>
              <a:rPr lang="en-US" altLang="zh-TW" dirty="0">
                <a:solidFill>
                  <a:srgbClr val="EE0000"/>
                </a:solidFill>
              </a:rPr>
              <a:t>Copy everything</a:t>
            </a:r>
            <a:endParaRPr lang="zh-TW" altLang="en-US" dirty="0">
              <a:solidFill>
                <a:srgbClr val="EE0000"/>
              </a:solidFill>
            </a:endParaRPr>
          </a:p>
        </p:txBody>
      </p:sp>
      <p:cxnSp>
        <p:nvCxnSpPr>
          <p:cNvPr id="6" name="Straight Arrow Connector 5">
            <a:extLst>
              <a:ext uri="{FF2B5EF4-FFF2-40B4-BE49-F238E27FC236}">
                <a16:creationId xmlns:a16="http://schemas.microsoft.com/office/drawing/2014/main" id="{352BAE6D-BB4E-24FD-9FB9-57EBFDB51D50}"/>
              </a:ext>
            </a:extLst>
          </p:cNvPr>
          <p:cNvCxnSpPr>
            <a:cxnSpLocks/>
          </p:cNvCxnSpPr>
          <p:nvPr/>
        </p:nvCxnSpPr>
        <p:spPr>
          <a:xfrm flipV="1">
            <a:off x="4856846" y="1211877"/>
            <a:ext cx="0" cy="1087292"/>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35DC2C4B-8D69-3826-852A-6B22CDDB61B3}"/>
              </a:ext>
            </a:extLst>
          </p:cNvPr>
          <p:cNvPicPr>
            <a:picLocks noChangeAspect="1"/>
          </p:cNvPicPr>
          <p:nvPr/>
        </p:nvPicPr>
        <p:blipFill>
          <a:blip r:embed="rId3"/>
          <a:stretch>
            <a:fillRect/>
          </a:stretch>
        </p:blipFill>
        <p:spPr>
          <a:xfrm>
            <a:off x="6974380" y="877493"/>
            <a:ext cx="3861490" cy="338515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Rectangle: Rounded Corners 7">
            <a:extLst>
              <a:ext uri="{FF2B5EF4-FFF2-40B4-BE49-F238E27FC236}">
                <a16:creationId xmlns:a16="http://schemas.microsoft.com/office/drawing/2014/main" id="{D3887C13-292E-5136-B081-DA9F889D4C64}"/>
              </a:ext>
            </a:extLst>
          </p:cNvPr>
          <p:cNvSpPr/>
          <p:nvPr/>
        </p:nvSpPr>
        <p:spPr>
          <a:xfrm>
            <a:off x="7210192" y="2291335"/>
            <a:ext cx="2299682" cy="558150"/>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Rectangle: Rounded Corners 8">
            <a:extLst>
              <a:ext uri="{FF2B5EF4-FFF2-40B4-BE49-F238E27FC236}">
                <a16:creationId xmlns:a16="http://schemas.microsoft.com/office/drawing/2014/main" id="{4EA5CF22-9441-52DA-A4D1-7BC79661518E}"/>
              </a:ext>
            </a:extLst>
          </p:cNvPr>
          <p:cNvSpPr/>
          <p:nvPr/>
        </p:nvSpPr>
        <p:spPr>
          <a:xfrm>
            <a:off x="4536806" y="876296"/>
            <a:ext cx="640080" cy="37763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TextBox 4">
            <a:extLst>
              <a:ext uri="{FF2B5EF4-FFF2-40B4-BE49-F238E27FC236}">
                <a16:creationId xmlns:a16="http://schemas.microsoft.com/office/drawing/2014/main" id="{AA543446-710C-AF8F-5DF8-2716B38ADD68}"/>
              </a:ext>
            </a:extLst>
          </p:cNvPr>
          <p:cNvSpPr txBox="1"/>
          <p:nvPr/>
        </p:nvSpPr>
        <p:spPr>
          <a:xfrm>
            <a:off x="4856846" y="1308427"/>
            <a:ext cx="720069" cy="369332"/>
          </a:xfrm>
          <a:prstGeom prst="rect">
            <a:avLst/>
          </a:prstGeom>
          <a:noFill/>
        </p:spPr>
        <p:txBody>
          <a:bodyPr wrap="none" rtlCol="0">
            <a:spAutoFit/>
          </a:bodyPr>
          <a:lstStyle/>
          <a:p>
            <a:r>
              <a:rPr lang="en-US" altLang="zh-TW" dirty="0">
                <a:solidFill>
                  <a:srgbClr val="EE0000"/>
                </a:solidFill>
              </a:rPr>
              <a:t>Tools</a:t>
            </a:r>
            <a:endParaRPr lang="zh-TW" altLang="en-US" dirty="0">
              <a:solidFill>
                <a:srgbClr val="EE0000"/>
              </a:solidFill>
            </a:endParaRPr>
          </a:p>
        </p:txBody>
      </p:sp>
      <p:sp>
        <p:nvSpPr>
          <p:cNvPr id="12" name="文字方塊 11">
            <a:extLst>
              <a:ext uri="{FF2B5EF4-FFF2-40B4-BE49-F238E27FC236}">
                <a16:creationId xmlns:a16="http://schemas.microsoft.com/office/drawing/2014/main" id="{2B6D85BD-F769-969C-8D4D-2C9F933357F5}"/>
              </a:ext>
            </a:extLst>
          </p:cNvPr>
          <p:cNvSpPr txBox="1"/>
          <p:nvPr/>
        </p:nvSpPr>
        <p:spPr>
          <a:xfrm>
            <a:off x="7210192" y="2006043"/>
            <a:ext cx="2954867" cy="369332"/>
          </a:xfrm>
          <a:prstGeom prst="rect">
            <a:avLst/>
          </a:prstGeom>
          <a:noFill/>
        </p:spPr>
        <p:txBody>
          <a:bodyPr wrap="square">
            <a:spAutoFit/>
          </a:bodyPr>
          <a:lstStyle/>
          <a:p>
            <a:r>
              <a:rPr lang="en-US" altLang="zh-TW" dirty="0">
                <a:solidFill>
                  <a:srgbClr val="FF0000"/>
                </a:solidFill>
              </a:rPr>
              <a:t>Access Token Debugger</a:t>
            </a:r>
            <a:endParaRPr lang="zh-TW" altLang="en-US" dirty="0">
              <a:solidFill>
                <a:srgbClr val="FF0000"/>
              </a:solidFill>
            </a:endParaRPr>
          </a:p>
        </p:txBody>
      </p:sp>
    </p:spTree>
    <p:extLst>
      <p:ext uri="{BB962C8B-B14F-4D97-AF65-F5344CB8AC3E}">
        <p14:creationId xmlns:p14="http://schemas.microsoft.com/office/powerpoint/2010/main" val="300440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par>
                          <p:cTn id="17" fill="hold">
                            <p:stCondLst>
                              <p:cond delay="2000"/>
                            </p:stCondLst>
                            <p:childTnLst>
                              <p:par>
                                <p:cTn id="18" presetID="21"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heel(1)">
                                      <p:cBhvr>
                                        <p:cTn id="20" dur="1000"/>
                                        <p:tgtEl>
                                          <p:spTgt spid="9"/>
                                        </p:tgtEl>
                                      </p:cBhvr>
                                    </p:animEffect>
                                  </p:childTnLst>
                                </p:cTn>
                              </p:par>
                            </p:childTnLst>
                          </p:cTn>
                        </p:par>
                        <p:par>
                          <p:cTn id="21" fill="hold">
                            <p:stCondLst>
                              <p:cond delay="3000"/>
                            </p:stCondLst>
                            <p:childTnLst>
                              <p:par>
                                <p:cTn id="22" presetID="2" presetClass="entr" presetSubtype="2"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up)">
                                      <p:cBhvr>
                                        <p:cTn id="30" dur="500"/>
                                        <p:tgtEl>
                                          <p:spTgt spid="7"/>
                                        </p:tgtEl>
                                      </p:cBhvr>
                                    </p:animEffect>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heel(1)">
                                      <p:cBhvr>
                                        <p:cTn id="34" dur="1000"/>
                                        <p:tgtEl>
                                          <p:spTgt spid="8"/>
                                        </p:tgtEl>
                                      </p:cBhvr>
                                    </p:animEffect>
                                  </p:childTnLst>
                                </p:cTn>
                              </p:par>
                            </p:childTnLst>
                          </p:cTn>
                        </p:par>
                        <p:par>
                          <p:cTn id="35" fill="hold">
                            <p:stCondLst>
                              <p:cond delay="1500"/>
                            </p:stCondLst>
                            <p:childTnLst>
                              <p:par>
                                <p:cTn id="36" presetID="2" presetClass="entr" presetSubtype="4"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10"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15ADF-3526-8E2A-751C-183A6608016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DADAD33-5CAC-8F37-9EA2-71CCE1EFEEB0}"/>
              </a:ext>
            </a:extLst>
          </p:cNvPr>
          <p:cNvPicPr>
            <a:picLocks noChangeAspect="1"/>
          </p:cNvPicPr>
          <p:nvPr/>
        </p:nvPicPr>
        <p:blipFill>
          <a:blip r:embed="rId2"/>
          <a:stretch>
            <a:fillRect/>
          </a:stretch>
        </p:blipFill>
        <p:spPr>
          <a:xfrm>
            <a:off x="637063" y="116378"/>
            <a:ext cx="10449330" cy="63509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5">
            <a:extLst>
              <a:ext uri="{FF2B5EF4-FFF2-40B4-BE49-F238E27FC236}">
                <a16:creationId xmlns:a16="http://schemas.microsoft.com/office/drawing/2014/main" id="{A0D254ED-52D1-C72E-2E6C-DDD4CFBA0E11}"/>
              </a:ext>
            </a:extLst>
          </p:cNvPr>
          <p:cNvSpPr/>
          <p:nvPr/>
        </p:nvSpPr>
        <p:spPr>
          <a:xfrm>
            <a:off x="1204016" y="2193363"/>
            <a:ext cx="8721379" cy="275517"/>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a:extLst>
              <a:ext uri="{FF2B5EF4-FFF2-40B4-BE49-F238E27FC236}">
                <a16:creationId xmlns:a16="http://schemas.microsoft.com/office/drawing/2014/main" id="{86BEA334-FFA3-B367-0C1C-71AAD7E0D7EB}"/>
              </a:ext>
            </a:extLst>
          </p:cNvPr>
          <p:cNvSpPr txBox="1"/>
          <p:nvPr/>
        </p:nvSpPr>
        <p:spPr>
          <a:xfrm>
            <a:off x="7879138" y="2593571"/>
            <a:ext cx="3108846" cy="646331"/>
          </a:xfrm>
          <a:prstGeom prst="rect">
            <a:avLst/>
          </a:prstGeom>
          <a:noFill/>
        </p:spPr>
        <p:txBody>
          <a:bodyPr wrap="square" rtlCol="0">
            <a:spAutoFit/>
          </a:bodyPr>
          <a:lstStyle/>
          <a:p>
            <a:r>
              <a:rPr lang="en-US" altLang="zh-TW" dirty="0">
                <a:solidFill>
                  <a:srgbClr val="EE0000"/>
                </a:solidFill>
              </a:rPr>
              <a:t>After placing it here, press this button</a:t>
            </a:r>
            <a:endParaRPr lang="zh-TW" altLang="en-US" dirty="0">
              <a:solidFill>
                <a:srgbClr val="EE0000"/>
              </a:solidFill>
            </a:endParaRPr>
          </a:p>
        </p:txBody>
      </p:sp>
      <p:sp>
        <p:nvSpPr>
          <p:cNvPr id="8" name="Rectangle: Rounded Corners 7">
            <a:extLst>
              <a:ext uri="{FF2B5EF4-FFF2-40B4-BE49-F238E27FC236}">
                <a16:creationId xmlns:a16="http://schemas.microsoft.com/office/drawing/2014/main" id="{E800DFCB-64D7-568D-8180-03E31BE7DBEA}"/>
              </a:ext>
            </a:extLst>
          </p:cNvPr>
          <p:cNvSpPr/>
          <p:nvPr/>
        </p:nvSpPr>
        <p:spPr>
          <a:xfrm>
            <a:off x="9983586" y="2052046"/>
            <a:ext cx="640080" cy="54152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Picture 2">
            <a:extLst>
              <a:ext uri="{FF2B5EF4-FFF2-40B4-BE49-F238E27FC236}">
                <a16:creationId xmlns:a16="http://schemas.microsoft.com/office/drawing/2014/main" id="{A65ABCDF-F41A-7B0C-FEF4-C4D652B62E89}"/>
              </a:ext>
            </a:extLst>
          </p:cNvPr>
          <p:cNvPicPr>
            <a:picLocks noChangeAspect="1"/>
          </p:cNvPicPr>
          <p:nvPr/>
        </p:nvPicPr>
        <p:blipFill>
          <a:blip r:embed="rId3"/>
          <a:stretch>
            <a:fillRect/>
          </a:stretch>
        </p:blipFill>
        <p:spPr>
          <a:xfrm>
            <a:off x="1204016" y="2962903"/>
            <a:ext cx="9317787" cy="385310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0EA1CE47-DCBF-8D9B-2508-70C9B4CC8251}"/>
              </a:ext>
            </a:extLst>
          </p:cNvPr>
          <p:cNvSpPr/>
          <p:nvPr/>
        </p:nvSpPr>
        <p:spPr>
          <a:xfrm>
            <a:off x="1346663" y="4166250"/>
            <a:ext cx="4314304" cy="37961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TextBox 8">
            <a:extLst>
              <a:ext uri="{FF2B5EF4-FFF2-40B4-BE49-F238E27FC236}">
                <a16:creationId xmlns:a16="http://schemas.microsoft.com/office/drawing/2014/main" id="{15E9E08C-8F9C-BD7D-34BC-719278D0CD55}"/>
              </a:ext>
            </a:extLst>
          </p:cNvPr>
          <p:cNvSpPr txBox="1"/>
          <p:nvPr/>
        </p:nvSpPr>
        <p:spPr>
          <a:xfrm>
            <a:off x="5803614" y="4161104"/>
            <a:ext cx="3087705" cy="369332"/>
          </a:xfrm>
          <a:prstGeom prst="rect">
            <a:avLst/>
          </a:prstGeom>
          <a:noFill/>
        </p:spPr>
        <p:txBody>
          <a:bodyPr wrap="none" rtlCol="0">
            <a:spAutoFit/>
          </a:bodyPr>
          <a:lstStyle/>
          <a:p>
            <a:r>
              <a:rPr lang="en-US" altLang="zh-TW" dirty="0">
                <a:solidFill>
                  <a:srgbClr val="EE0000"/>
                </a:solidFill>
              </a:rPr>
              <a:t>Confirm that this is correct</a:t>
            </a:r>
            <a:endParaRPr lang="zh-TW" altLang="en-US" dirty="0">
              <a:solidFill>
                <a:srgbClr val="EE0000"/>
              </a:solidFill>
            </a:endParaRPr>
          </a:p>
        </p:txBody>
      </p:sp>
      <p:sp>
        <p:nvSpPr>
          <p:cNvPr id="10" name="TextBox 9">
            <a:extLst>
              <a:ext uri="{FF2B5EF4-FFF2-40B4-BE49-F238E27FC236}">
                <a16:creationId xmlns:a16="http://schemas.microsoft.com/office/drawing/2014/main" id="{7F136435-9F0A-B3B8-18E2-82FD2DC6BC87}"/>
              </a:ext>
            </a:extLst>
          </p:cNvPr>
          <p:cNvSpPr txBox="1"/>
          <p:nvPr/>
        </p:nvSpPr>
        <p:spPr>
          <a:xfrm>
            <a:off x="9317742" y="5255430"/>
            <a:ext cx="1261884" cy="369332"/>
          </a:xfrm>
          <a:prstGeom prst="rect">
            <a:avLst/>
          </a:prstGeom>
          <a:noFill/>
        </p:spPr>
        <p:txBody>
          <a:bodyPr wrap="none" rtlCol="0">
            <a:spAutoFit/>
          </a:bodyPr>
          <a:lstStyle/>
          <a:p>
            <a:r>
              <a:rPr lang="en-US" altLang="zh-TW" dirty="0">
                <a:solidFill>
                  <a:srgbClr val="EE0000"/>
                </a:solidFill>
              </a:rPr>
              <a:t>Pull down</a:t>
            </a:r>
            <a:endParaRPr lang="zh-TW" altLang="en-US" dirty="0">
              <a:solidFill>
                <a:srgbClr val="EE0000"/>
              </a:solidFill>
            </a:endParaRPr>
          </a:p>
        </p:txBody>
      </p:sp>
    </p:spTree>
    <p:extLst>
      <p:ext uri="{BB962C8B-B14F-4D97-AF65-F5344CB8AC3E}">
        <p14:creationId xmlns:p14="http://schemas.microsoft.com/office/powerpoint/2010/main" val="3691381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250"/>
                                        <p:tgtEl>
                                          <p:spTgt spid="6"/>
                                        </p:tgtEl>
                                      </p:cBhvr>
                                    </p:animEffect>
                                  </p:childTnLst>
                                </p:cTn>
                              </p:par>
                            </p:childTnLst>
                          </p:cTn>
                        </p:par>
                        <p:par>
                          <p:cTn id="8" fill="hold">
                            <p:stCondLst>
                              <p:cond delay="1250"/>
                            </p:stCondLst>
                            <p:childTnLst>
                              <p:par>
                                <p:cTn id="9" presetID="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750"/>
                            </p:stCondLst>
                            <p:childTnLst>
                              <p:par>
                                <p:cTn id="14" presetID="21"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1250"/>
                                        <p:tgtEl>
                                          <p:spTgt spid="3"/>
                                        </p:tgtEl>
                                      </p:cBhvr>
                                    </p:animEffect>
                                  </p:childTnLst>
                                </p:cTn>
                              </p:par>
                            </p:childTnLst>
                          </p:cTn>
                        </p:par>
                        <p:par>
                          <p:cTn id="22" fill="hold">
                            <p:stCondLst>
                              <p:cond delay="1250"/>
                            </p:stCondLst>
                            <p:childTnLst>
                              <p:par>
                                <p:cTn id="23" presetID="21" presetClass="entr" presetSubtype="1"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heel(1)">
                                      <p:cBhvr>
                                        <p:cTn id="25" dur="1000"/>
                                        <p:tgtEl>
                                          <p:spTgt spid="4"/>
                                        </p:tgtEl>
                                      </p:cBhvr>
                                    </p:animEffect>
                                  </p:childTnLst>
                                </p:cTn>
                              </p:par>
                            </p:childTnLst>
                          </p:cTn>
                        </p:par>
                        <p:par>
                          <p:cTn id="26" fill="hold">
                            <p:stCondLst>
                              <p:cond delay="2250"/>
                            </p:stCondLst>
                            <p:childTnLst>
                              <p:par>
                                <p:cTn id="27" presetID="2" presetClass="entr" presetSubtype="2"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1+#ppt_w/2"/>
                                          </p:val>
                                        </p:tav>
                                        <p:tav tm="100000">
                                          <p:val>
                                            <p:strVal val="#ppt_x"/>
                                          </p:val>
                                        </p:tav>
                                      </p:tavLst>
                                    </p:anim>
                                    <p:anim calcmode="lin" valueType="num">
                                      <p:cBhvr additive="base">
                                        <p:cTn id="30" dur="500" fill="hold"/>
                                        <p:tgtEl>
                                          <p:spTgt spid="9"/>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 presetClass="entr" presetSubtype="2"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1+#ppt_w/2"/>
                                          </p:val>
                                        </p:tav>
                                        <p:tav tm="100000">
                                          <p:val>
                                            <p:strVal val="#ppt_x"/>
                                          </p:val>
                                        </p:tav>
                                      </p:tavLst>
                                    </p:anim>
                                    <p:anim calcmode="lin" valueType="num">
                                      <p:cBhvr additive="base">
                                        <p:cTn id="3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4" grpId="0" animBg="1"/>
      <p:bldP spid="9" grpId="0"/>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93ECC-B99C-5FF3-2B73-3F08B011462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865C8C1-D824-A2E1-C516-5EB4F8C64826}"/>
              </a:ext>
            </a:extLst>
          </p:cNvPr>
          <p:cNvPicPr>
            <a:picLocks noChangeAspect="1"/>
          </p:cNvPicPr>
          <p:nvPr/>
        </p:nvPicPr>
        <p:blipFill>
          <a:blip r:embed="rId2"/>
          <a:stretch>
            <a:fillRect/>
          </a:stretch>
        </p:blipFill>
        <p:spPr>
          <a:xfrm>
            <a:off x="548641" y="445303"/>
            <a:ext cx="10768936" cy="59673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50426E38-0FE9-9015-B695-4E84E4234585}"/>
              </a:ext>
            </a:extLst>
          </p:cNvPr>
          <p:cNvSpPr txBox="1"/>
          <p:nvPr/>
        </p:nvSpPr>
        <p:spPr>
          <a:xfrm>
            <a:off x="2351175" y="5827222"/>
            <a:ext cx="2366353" cy="369332"/>
          </a:xfrm>
          <a:prstGeom prst="rect">
            <a:avLst/>
          </a:prstGeom>
          <a:noFill/>
        </p:spPr>
        <p:txBody>
          <a:bodyPr wrap="none" rtlCol="0">
            <a:spAutoFit/>
          </a:bodyPr>
          <a:lstStyle/>
          <a:p>
            <a:r>
              <a:rPr lang="en-US" altLang="zh-TW" dirty="0">
                <a:solidFill>
                  <a:srgbClr val="EE0000"/>
                </a:solidFill>
              </a:rPr>
              <a:t>Pull down, press this</a:t>
            </a:r>
          </a:p>
        </p:txBody>
      </p:sp>
      <p:sp>
        <p:nvSpPr>
          <p:cNvPr id="11" name="Rectangle: Rounded Corners 10">
            <a:extLst>
              <a:ext uri="{FF2B5EF4-FFF2-40B4-BE49-F238E27FC236}">
                <a16:creationId xmlns:a16="http://schemas.microsoft.com/office/drawing/2014/main" id="{920CB739-16F5-FD98-5423-256A3304471E}"/>
              </a:ext>
            </a:extLst>
          </p:cNvPr>
          <p:cNvSpPr/>
          <p:nvPr/>
        </p:nvSpPr>
        <p:spPr>
          <a:xfrm>
            <a:off x="1129867" y="5671655"/>
            <a:ext cx="1122881" cy="52489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Picture 12">
            <a:extLst>
              <a:ext uri="{FF2B5EF4-FFF2-40B4-BE49-F238E27FC236}">
                <a16:creationId xmlns:a16="http://schemas.microsoft.com/office/drawing/2014/main" id="{523CA610-AED3-6BA0-63DC-5C5033684C86}"/>
              </a:ext>
            </a:extLst>
          </p:cNvPr>
          <p:cNvPicPr>
            <a:picLocks noChangeAspect="1"/>
          </p:cNvPicPr>
          <p:nvPr/>
        </p:nvPicPr>
        <p:blipFill>
          <a:blip r:embed="rId3"/>
          <a:stretch>
            <a:fillRect/>
          </a:stretch>
        </p:blipFill>
        <p:spPr>
          <a:xfrm>
            <a:off x="1020287" y="3102169"/>
            <a:ext cx="9825644" cy="25089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4" name="Rectangle: Rounded Corners 13">
            <a:extLst>
              <a:ext uri="{FF2B5EF4-FFF2-40B4-BE49-F238E27FC236}">
                <a16:creationId xmlns:a16="http://schemas.microsoft.com/office/drawing/2014/main" id="{FFCF741A-2C7D-880F-AB4F-2FE4F4300CB9}"/>
              </a:ext>
            </a:extLst>
          </p:cNvPr>
          <p:cNvSpPr/>
          <p:nvPr/>
        </p:nvSpPr>
        <p:spPr>
          <a:xfrm>
            <a:off x="1276844" y="4219698"/>
            <a:ext cx="7684276" cy="693124"/>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TextBox 14">
            <a:extLst>
              <a:ext uri="{FF2B5EF4-FFF2-40B4-BE49-F238E27FC236}">
                <a16:creationId xmlns:a16="http://schemas.microsoft.com/office/drawing/2014/main" id="{03FF906F-B01D-ED2A-2459-4F9DFF4591F8}"/>
              </a:ext>
            </a:extLst>
          </p:cNvPr>
          <p:cNvSpPr txBox="1"/>
          <p:nvPr/>
        </p:nvSpPr>
        <p:spPr>
          <a:xfrm>
            <a:off x="1346069" y="4933354"/>
            <a:ext cx="8114087" cy="646331"/>
          </a:xfrm>
          <a:prstGeom prst="rect">
            <a:avLst/>
          </a:prstGeom>
          <a:noFill/>
        </p:spPr>
        <p:txBody>
          <a:bodyPr wrap="square" rtlCol="0">
            <a:spAutoFit/>
          </a:bodyPr>
          <a:lstStyle/>
          <a:p>
            <a:r>
              <a:rPr lang="en-US" altLang="zh-TW" dirty="0">
                <a:solidFill>
                  <a:srgbClr val="EE0000"/>
                </a:solidFill>
              </a:rPr>
              <a:t>This is the long-lived token that we need; please copy it and paste it into the appropriate field in n8n.</a:t>
            </a:r>
          </a:p>
        </p:txBody>
      </p:sp>
    </p:spTree>
    <p:extLst>
      <p:ext uri="{BB962C8B-B14F-4D97-AF65-F5344CB8AC3E}">
        <p14:creationId xmlns:p14="http://schemas.microsoft.com/office/powerpoint/2010/main" val="12897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1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1000"/>
                                        <p:tgtEl>
                                          <p:spTgt spid="14"/>
                                        </p:tgtEl>
                                      </p:cBhvr>
                                    </p:animEffect>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1+#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4"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7</a:t>
            </a:fld>
            <a:endParaRPr lang="zh-TW" altLang="en-US" noProof="0"/>
          </a:p>
        </p:txBody>
      </p:sp>
      <p:pic>
        <p:nvPicPr>
          <p:cNvPr id="7" name="圖片 6">
            <a:extLst>
              <a:ext uri="{FF2B5EF4-FFF2-40B4-BE49-F238E27FC236}">
                <a16:creationId xmlns:a16="http://schemas.microsoft.com/office/drawing/2014/main" id="{1CF92DA5-E10A-88BC-A5FC-74D2E405ACDD}"/>
              </a:ext>
            </a:extLst>
          </p:cNvPr>
          <p:cNvPicPr>
            <a:picLocks noChangeAspect="1"/>
          </p:cNvPicPr>
          <p:nvPr/>
        </p:nvPicPr>
        <p:blipFill>
          <a:blip r:embed="rId2"/>
          <a:srcRect l="21908"/>
          <a:stretch/>
        </p:blipFill>
        <p:spPr>
          <a:xfrm>
            <a:off x="300790" y="336884"/>
            <a:ext cx="6685968" cy="61842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Rectangle: Rounded Corners 13">
            <a:extLst>
              <a:ext uri="{FF2B5EF4-FFF2-40B4-BE49-F238E27FC236}">
                <a16:creationId xmlns:a16="http://schemas.microsoft.com/office/drawing/2014/main" id="{13C18B35-106A-6EA3-4DB1-A01389E22699}"/>
              </a:ext>
            </a:extLst>
          </p:cNvPr>
          <p:cNvSpPr/>
          <p:nvPr/>
        </p:nvSpPr>
        <p:spPr>
          <a:xfrm flipV="1">
            <a:off x="5690938" y="336884"/>
            <a:ext cx="1010652" cy="47459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Rectangle: Rounded Corners 13">
            <a:extLst>
              <a:ext uri="{FF2B5EF4-FFF2-40B4-BE49-F238E27FC236}">
                <a16:creationId xmlns:a16="http://schemas.microsoft.com/office/drawing/2014/main" id="{84098FF9-F8B0-2AC6-D8DC-9B6D37FE6072}"/>
              </a:ext>
            </a:extLst>
          </p:cNvPr>
          <p:cNvSpPr/>
          <p:nvPr/>
        </p:nvSpPr>
        <p:spPr>
          <a:xfrm flipV="1">
            <a:off x="1030705" y="2173705"/>
            <a:ext cx="1616243" cy="1507957"/>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文字方塊 17">
            <a:extLst>
              <a:ext uri="{FF2B5EF4-FFF2-40B4-BE49-F238E27FC236}">
                <a16:creationId xmlns:a16="http://schemas.microsoft.com/office/drawing/2014/main" id="{C4554B65-A862-C272-C05D-55E9CA3D1391}"/>
              </a:ext>
            </a:extLst>
          </p:cNvPr>
          <p:cNvSpPr txBox="1"/>
          <p:nvPr/>
        </p:nvSpPr>
        <p:spPr>
          <a:xfrm>
            <a:off x="403058" y="1243889"/>
            <a:ext cx="6481432" cy="830997"/>
          </a:xfrm>
          <a:prstGeom prst="rect">
            <a:avLst/>
          </a:prstGeom>
          <a:noFill/>
        </p:spPr>
        <p:txBody>
          <a:bodyPr wrap="square">
            <a:spAutoFit/>
          </a:bodyPr>
          <a:lstStyle/>
          <a:p>
            <a:pPr algn="r"/>
            <a:r>
              <a:rPr lang="en-US" altLang="zh-TW" sz="2400" dirty="0">
                <a:solidFill>
                  <a:srgbClr val="FF0000"/>
                </a:solidFill>
              </a:rPr>
              <a:t>First, save the file. </a:t>
            </a:r>
          </a:p>
          <a:p>
            <a:pPr algn="r"/>
            <a:r>
              <a:rPr lang="en-US" altLang="zh-TW" sz="2400" dirty="0">
                <a:solidFill>
                  <a:srgbClr val="FF0000"/>
                </a:solidFill>
              </a:rPr>
              <a:t>Then open chat node and locate the URL</a:t>
            </a:r>
            <a:endParaRPr lang="zh-TW" altLang="en-US" sz="2400" dirty="0">
              <a:solidFill>
                <a:srgbClr val="FF0000"/>
              </a:solidFill>
            </a:endParaRPr>
          </a:p>
        </p:txBody>
      </p:sp>
      <p:cxnSp>
        <p:nvCxnSpPr>
          <p:cNvPr id="19" name="Straight Arrow Connector 9">
            <a:extLst>
              <a:ext uri="{FF2B5EF4-FFF2-40B4-BE49-F238E27FC236}">
                <a16:creationId xmlns:a16="http://schemas.microsoft.com/office/drawing/2014/main" id="{1024C2D1-DD06-A5B1-FF99-4071884806C0}"/>
              </a:ext>
            </a:extLst>
          </p:cNvPr>
          <p:cNvCxnSpPr>
            <a:cxnSpLocks/>
          </p:cNvCxnSpPr>
          <p:nvPr/>
        </p:nvCxnSpPr>
        <p:spPr>
          <a:xfrm flipV="1">
            <a:off x="4917644" y="811474"/>
            <a:ext cx="1178356" cy="5240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9">
            <a:extLst>
              <a:ext uri="{FF2B5EF4-FFF2-40B4-BE49-F238E27FC236}">
                <a16:creationId xmlns:a16="http://schemas.microsoft.com/office/drawing/2014/main" id="{86E56A07-AA00-CC2C-58A0-08E4156805F4}"/>
              </a:ext>
            </a:extLst>
          </p:cNvPr>
          <p:cNvCxnSpPr>
            <a:cxnSpLocks/>
          </p:cNvCxnSpPr>
          <p:nvPr/>
        </p:nvCxnSpPr>
        <p:spPr>
          <a:xfrm flipH="1">
            <a:off x="2513545" y="2074886"/>
            <a:ext cx="707014" cy="584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圖片 29">
            <a:extLst>
              <a:ext uri="{FF2B5EF4-FFF2-40B4-BE49-F238E27FC236}">
                <a16:creationId xmlns:a16="http://schemas.microsoft.com/office/drawing/2014/main" id="{292FC34E-6094-B06F-14F3-4F84CC4F35C7}"/>
              </a:ext>
            </a:extLst>
          </p:cNvPr>
          <p:cNvPicPr>
            <a:picLocks noChangeAspect="1"/>
          </p:cNvPicPr>
          <p:nvPr/>
        </p:nvPicPr>
        <p:blipFill>
          <a:blip r:embed="rId3"/>
          <a:stretch>
            <a:fillRect/>
          </a:stretch>
        </p:blipFill>
        <p:spPr>
          <a:xfrm>
            <a:off x="300790" y="2902888"/>
            <a:ext cx="5553850" cy="36676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1" name="Rectangle: Rounded Corners 13">
            <a:extLst>
              <a:ext uri="{FF2B5EF4-FFF2-40B4-BE49-F238E27FC236}">
                <a16:creationId xmlns:a16="http://schemas.microsoft.com/office/drawing/2014/main" id="{3CD9CB70-449C-C07F-E84C-FF3B2F5EBF42}"/>
              </a:ext>
            </a:extLst>
          </p:cNvPr>
          <p:cNvSpPr/>
          <p:nvPr/>
        </p:nvSpPr>
        <p:spPr>
          <a:xfrm flipV="1">
            <a:off x="641684" y="4476133"/>
            <a:ext cx="5212956" cy="104636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33" name="圖片 32">
            <a:extLst>
              <a:ext uri="{FF2B5EF4-FFF2-40B4-BE49-F238E27FC236}">
                <a16:creationId xmlns:a16="http://schemas.microsoft.com/office/drawing/2014/main" id="{25E6DC37-F840-3AFD-21BB-01931B41F53C}"/>
              </a:ext>
            </a:extLst>
          </p:cNvPr>
          <p:cNvPicPr>
            <a:picLocks noChangeAspect="1"/>
          </p:cNvPicPr>
          <p:nvPr/>
        </p:nvPicPr>
        <p:blipFill>
          <a:blip r:embed="rId4"/>
          <a:srcRect r="22966"/>
          <a:stretch/>
        </p:blipFill>
        <p:spPr>
          <a:xfrm>
            <a:off x="7370610" y="283399"/>
            <a:ext cx="4520600" cy="62750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5" name="文字方塊 34">
            <a:extLst>
              <a:ext uri="{FF2B5EF4-FFF2-40B4-BE49-F238E27FC236}">
                <a16:creationId xmlns:a16="http://schemas.microsoft.com/office/drawing/2014/main" id="{B0F2B8B2-BA39-7679-7BFF-0FBBC14EF798}"/>
              </a:ext>
            </a:extLst>
          </p:cNvPr>
          <p:cNvSpPr txBox="1"/>
          <p:nvPr/>
        </p:nvSpPr>
        <p:spPr>
          <a:xfrm>
            <a:off x="7673929" y="2700455"/>
            <a:ext cx="3912481" cy="830997"/>
          </a:xfrm>
          <a:prstGeom prst="rect">
            <a:avLst/>
          </a:prstGeom>
          <a:noFill/>
        </p:spPr>
        <p:txBody>
          <a:bodyPr wrap="square">
            <a:spAutoFit/>
          </a:bodyPr>
          <a:lstStyle/>
          <a:p>
            <a:r>
              <a:rPr lang="en-US" altLang="zh-TW" sz="2400" b="1" dirty="0">
                <a:solidFill>
                  <a:srgbClr val="FF0000"/>
                </a:solidFill>
              </a:rPr>
              <a:t>Open your browser and navigate to this URL.</a:t>
            </a:r>
            <a:endParaRPr lang="zh-TW" altLang="en-US" sz="2400" b="1" dirty="0">
              <a:solidFill>
                <a:srgbClr val="FF0000"/>
              </a:solidFill>
            </a:endParaRPr>
          </a:p>
        </p:txBody>
      </p:sp>
    </p:spTree>
    <p:extLst>
      <p:ext uri="{BB962C8B-B14F-4D97-AF65-F5344CB8AC3E}">
        <p14:creationId xmlns:p14="http://schemas.microsoft.com/office/powerpoint/2010/main" val="225248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1000"/>
                                        <p:tgtEl>
                                          <p:spTgt spid="11"/>
                                        </p:tgtEl>
                                      </p:cBhvr>
                                    </p:animEffect>
                                  </p:childTnLst>
                                </p:cTn>
                              </p:par>
                            </p:childTnLst>
                          </p:cTn>
                        </p:par>
                        <p:par>
                          <p:cTn id="17" fill="hold">
                            <p:stCondLst>
                              <p:cond delay="2000"/>
                            </p:stCondLst>
                            <p:childTnLst>
                              <p:par>
                                <p:cTn id="18" presetID="22" presetClass="entr" presetSubtype="1"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par>
                          <p:cTn id="21" fill="hold">
                            <p:stCondLst>
                              <p:cond delay="2500"/>
                            </p:stCondLst>
                            <p:childTnLst>
                              <p:par>
                                <p:cTn id="22" presetID="21" presetClass="entr" presetSubtype="1"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heel(1)">
                                      <p:cBhvr>
                                        <p:cTn id="24" dur="10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additive="base">
                                        <p:cTn id="29" dur="500" fill="hold"/>
                                        <p:tgtEl>
                                          <p:spTgt spid="30"/>
                                        </p:tgtEl>
                                        <p:attrNameLst>
                                          <p:attrName>ppt_x</p:attrName>
                                        </p:attrNameLst>
                                      </p:cBhvr>
                                      <p:tavLst>
                                        <p:tav tm="0">
                                          <p:val>
                                            <p:strVal val="#ppt_x"/>
                                          </p:val>
                                        </p:tav>
                                        <p:tav tm="100000">
                                          <p:val>
                                            <p:strVal val="#ppt_x"/>
                                          </p:val>
                                        </p:tav>
                                      </p:tavLst>
                                    </p:anim>
                                    <p:anim calcmode="lin" valueType="num">
                                      <p:cBhvr additive="base">
                                        <p:cTn id="30" dur="500" fill="hold"/>
                                        <p:tgtEl>
                                          <p:spTgt spid="30"/>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1" presetClass="entr" presetSubtype="1"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heel(1)">
                                      <p:cBhvr>
                                        <p:cTn id="34" dur="1000"/>
                                        <p:tgtEl>
                                          <p:spTgt spid="31"/>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par>
                          <p:cTn id="41" fill="hold">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8" grpId="0"/>
      <p:bldP spid="31" grpId="0" animBg="1"/>
      <p:bldP spid="3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F7878-616A-637D-46BA-E25A2D187B3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539F610-016E-0C42-65D3-07F260C4AC6E}"/>
              </a:ext>
            </a:extLst>
          </p:cNvPr>
          <p:cNvPicPr>
            <a:picLocks noChangeAspect="1"/>
          </p:cNvPicPr>
          <p:nvPr/>
        </p:nvPicPr>
        <p:blipFill>
          <a:blip r:embed="rId2"/>
          <a:stretch>
            <a:fillRect/>
          </a:stretch>
        </p:blipFill>
        <p:spPr>
          <a:xfrm>
            <a:off x="420232" y="324694"/>
            <a:ext cx="5228404" cy="37568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3">
            <a:extLst>
              <a:ext uri="{FF2B5EF4-FFF2-40B4-BE49-F238E27FC236}">
                <a16:creationId xmlns:a16="http://schemas.microsoft.com/office/drawing/2014/main" id="{5E63B19B-0772-1023-1744-DBA0C85C7E61}"/>
              </a:ext>
            </a:extLst>
          </p:cNvPr>
          <p:cNvSpPr/>
          <p:nvPr/>
        </p:nvSpPr>
        <p:spPr>
          <a:xfrm>
            <a:off x="3673562" y="1099655"/>
            <a:ext cx="1380576" cy="1202970"/>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Picture 5">
            <a:extLst>
              <a:ext uri="{FF2B5EF4-FFF2-40B4-BE49-F238E27FC236}">
                <a16:creationId xmlns:a16="http://schemas.microsoft.com/office/drawing/2014/main" id="{A833A3C8-9C51-B053-9F31-14550899E670}"/>
              </a:ext>
            </a:extLst>
          </p:cNvPr>
          <p:cNvPicPr>
            <a:picLocks noChangeAspect="1"/>
          </p:cNvPicPr>
          <p:nvPr/>
        </p:nvPicPr>
        <p:blipFill>
          <a:blip r:embed="rId3"/>
          <a:stretch>
            <a:fillRect/>
          </a:stretch>
        </p:blipFill>
        <p:spPr>
          <a:xfrm>
            <a:off x="5908162" y="324694"/>
            <a:ext cx="5729655" cy="581237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6">
            <a:extLst>
              <a:ext uri="{FF2B5EF4-FFF2-40B4-BE49-F238E27FC236}">
                <a16:creationId xmlns:a16="http://schemas.microsoft.com/office/drawing/2014/main" id="{02B6B896-F4B3-3FCD-DCEE-CF0CB5B888C2}"/>
              </a:ext>
            </a:extLst>
          </p:cNvPr>
          <p:cNvSpPr/>
          <p:nvPr/>
        </p:nvSpPr>
        <p:spPr>
          <a:xfrm>
            <a:off x="9769562" y="1643201"/>
            <a:ext cx="504968" cy="493170"/>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9CF71668-45F0-A8C5-CB25-7231E009413E}"/>
              </a:ext>
            </a:extLst>
          </p:cNvPr>
          <p:cNvSpPr/>
          <p:nvPr/>
        </p:nvSpPr>
        <p:spPr>
          <a:xfrm>
            <a:off x="6818543" y="2027911"/>
            <a:ext cx="2799281" cy="67372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Picture 8">
            <a:extLst>
              <a:ext uri="{FF2B5EF4-FFF2-40B4-BE49-F238E27FC236}">
                <a16:creationId xmlns:a16="http://schemas.microsoft.com/office/drawing/2014/main" id="{3FA2244F-BDC8-B438-D9DE-4D97C8018211}"/>
              </a:ext>
            </a:extLst>
          </p:cNvPr>
          <p:cNvPicPr>
            <a:picLocks noChangeAspect="1"/>
          </p:cNvPicPr>
          <p:nvPr/>
        </p:nvPicPr>
        <p:blipFill>
          <a:blip r:embed="rId4"/>
          <a:stretch>
            <a:fillRect/>
          </a:stretch>
        </p:blipFill>
        <p:spPr>
          <a:xfrm>
            <a:off x="5237019" y="3337240"/>
            <a:ext cx="6691219" cy="331742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Rounded Corners 9">
            <a:extLst>
              <a:ext uri="{FF2B5EF4-FFF2-40B4-BE49-F238E27FC236}">
                <a16:creationId xmlns:a16="http://schemas.microsoft.com/office/drawing/2014/main" id="{8315A218-9D6C-2BD9-89AE-343730EF0313}"/>
              </a:ext>
            </a:extLst>
          </p:cNvPr>
          <p:cNvSpPr/>
          <p:nvPr/>
        </p:nvSpPr>
        <p:spPr>
          <a:xfrm>
            <a:off x="6646747" y="5538653"/>
            <a:ext cx="5281491" cy="720831"/>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TextBox 10">
            <a:extLst>
              <a:ext uri="{FF2B5EF4-FFF2-40B4-BE49-F238E27FC236}">
                <a16:creationId xmlns:a16="http://schemas.microsoft.com/office/drawing/2014/main" id="{611DC326-477D-5BB0-D684-FFF690C52F5F}"/>
              </a:ext>
            </a:extLst>
          </p:cNvPr>
          <p:cNvSpPr txBox="1"/>
          <p:nvPr/>
        </p:nvSpPr>
        <p:spPr>
          <a:xfrm>
            <a:off x="9006383" y="5148917"/>
            <a:ext cx="1588897" cy="369332"/>
          </a:xfrm>
          <a:prstGeom prst="rect">
            <a:avLst/>
          </a:prstGeom>
          <a:noFill/>
        </p:spPr>
        <p:txBody>
          <a:bodyPr wrap="none" rtlCol="0">
            <a:spAutoFit/>
          </a:bodyPr>
          <a:lstStyle/>
          <a:p>
            <a:r>
              <a:rPr lang="en-US" altLang="zh-TW" dirty="0">
                <a:solidFill>
                  <a:srgbClr val="EE0000"/>
                </a:solidFill>
              </a:rPr>
              <a:t>Place it here</a:t>
            </a:r>
          </a:p>
        </p:txBody>
      </p:sp>
    </p:spTree>
    <p:extLst>
      <p:ext uri="{BB962C8B-B14F-4D97-AF65-F5344CB8AC3E}">
        <p14:creationId xmlns:p14="http://schemas.microsoft.com/office/powerpoint/2010/main" val="170585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1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ppt_x"/>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heel(1)">
                                      <p:cBhvr>
                                        <p:cTn id="31" dur="1000"/>
                                        <p:tgtEl>
                                          <p:spTgt spid="10"/>
                                        </p:tgtEl>
                                      </p:cBhvr>
                                    </p:animEffect>
                                  </p:childTnLst>
                                </p:cTn>
                              </p:par>
                            </p:childTnLst>
                          </p:cTn>
                        </p:par>
                        <p:par>
                          <p:cTn id="32" fill="hold">
                            <p:stCondLst>
                              <p:cond delay="1500"/>
                            </p:stCondLst>
                            <p:childTnLst>
                              <p:par>
                                <p:cTn id="33" presetID="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1+#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10" grpId="0" animBg="1"/>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71</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5002889" y="1422717"/>
            <a:ext cx="6621843" cy="4278094"/>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61. </a:t>
            </a:r>
          </a:p>
          <a:p>
            <a:pPr algn="ctr"/>
            <a:r>
              <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e Financial Times </a:t>
            </a: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RSS.json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Daily 10:30 AM Trigger</a:t>
            </a:r>
            <a:r>
              <a:rPr lang="zh-TW" altLang="en-US"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 </a:t>
            </a:r>
            <a:endParaRPr lang="en-US" altLang="zh-TW" sz="3200"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r>
              <a:rPr lang="en-US" altLang="zh-TW" sz="3200"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Fetch, preview, and publish Financial Times news to Facebook</a:t>
            </a: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163046373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19FA773-A9E2-FB01-1941-46D223D36ABA}"/>
              </a:ext>
            </a:extLst>
          </p:cNvPr>
          <p:cNvSpPr>
            <a:spLocks noGrp="1"/>
          </p:cNvSpPr>
          <p:nvPr>
            <p:ph type="sldNum" sz="quarter" idx="12"/>
          </p:nvPr>
        </p:nvSpPr>
        <p:spPr/>
        <p:txBody>
          <a:bodyPr/>
          <a:lstStyle/>
          <a:p>
            <a:pPr rtl="0"/>
            <a:fld id="{D57F1E4F-1CFF-5643-939E-02111984F565}" type="slidenum">
              <a:rPr lang="en-US" altLang="zh-TW" noProof="0" smtClean="0"/>
              <a:t>72</a:t>
            </a:fld>
            <a:endParaRPr lang="zh-TW" altLang="en-US" noProof="0"/>
          </a:p>
        </p:txBody>
      </p:sp>
      <p:pic>
        <p:nvPicPr>
          <p:cNvPr id="4" name="圖片 3">
            <a:extLst>
              <a:ext uri="{FF2B5EF4-FFF2-40B4-BE49-F238E27FC236}">
                <a16:creationId xmlns:a16="http://schemas.microsoft.com/office/drawing/2014/main" id="{AE6FE5CE-26F2-ADD2-D898-872CE47807C9}"/>
              </a:ext>
            </a:extLst>
          </p:cNvPr>
          <p:cNvPicPr>
            <a:picLocks noChangeAspect="1"/>
          </p:cNvPicPr>
          <p:nvPr/>
        </p:nvPicPr>
        <p:blipFill>
          <a:blip r:embed="rId2"/>
          <a:stretch>
            <a:fillRect/>
          </a:stretch>
        </p:blipFill>
        <p:spPr>
          <a:xfrm>
            <a:off x="1259875" y="1199345"/>
            <a:ext cx="9092665" cy="445931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01941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73</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5022139" y="2192738"/>
            <a:ext cx="6621843" cy="2123658"/>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7. </a:t>
            </a: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iPhone </a:t>
            </a: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assistant.json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313504890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C8A4383-E3AB-E38C-4BFD-85F3DB05AC55}"/>
              </a:ext>
            </a:extLst>
          </p:cNvPr>
          <p:cNvSpPr>
            <a:spLocks noGrp="1"/>
          </p:cNvSpPr>
          <p:nvPr>
            <p:ph type="sldNum" sz="quarter" idx="12"/>
          </p:nvPr>
        </p:nvSpPr>
        <p:spPr/>
        <p:txBody>
          <a:bodyPr/>
          <a:lstStyle/>
          <a:p>
            <a:pPr rtl="0"/>
            <a:fld id="{D57F1E4F-1CFF-5643-939E-02111984F565}" type="slidenum">
              <a:rPr lang="en-US" altLang="zh-TW" noProof="0" smtClean="0"/>
              <a:t>74</a:t>
            </a:fld>
            <a:endParaRPr lang="zh-TW" altLang="en-US" noProof="0"/>
          </a:p>
        </p:txBody>
      </p:sp>
      <p:pic>
        <p:nvPicPr>
          <p:cNvPr id="4" name="圖片 3">
            <a:extLst>
              <a:ext uri="{FF2B5EF4-FFF2-40B4-BE49-F238E27FC236}">
                <a16:creationId xmlns:a16="http://schemas.microsoft.com/office/drawing/2014/main" id="{65B00BDC-303A-E3BF-A819-6DB6504198F1}"/>
              </a:ext>
            </a:extLst>
          </p:cNvPr>
          <p:cNvPicPr>
            <a:picLocks noChangeAspect="1"/>
          </p:cNvPicPr>
          <p:nvPr/>
        </p:nvPicPr>
        <p:blipFill>
          <a:blip r:embed="rId2"/>
          <a:stretch>
            <a:fillRect/>
          </a:stretch>
        </p:blipFill>
        <p:spPr>
          <a:xfrm>
            <a:off x="1616009" y="759545"/>
            <a:ext cx="8736531" cy="441329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a:extLst>
              <a:ext uri="{FF2B5EF4-FFF2-40B4-BE49-F238E27FC236}">
                <a16:creationId xmlns:a16="http://schemas.microsoft.com/office/drawing/2014/main" id="{3451EA43-945E-C666-A657-191D26565ACA}"/>
              </a:ext>
            </a:extLst>
          </p:cNvPr>
          <p:cNvSpPr txBox="1"/>
          <p:nvPr/>
        </p:nvSpPr>
        <p:spPr>
          <a:xfrm>
            <a:off x="1723658" y="5913789"/>
            <a:ext cx="8942103" cy="369332"/>
          </a:xfrm>
          <a:prstGeom prst="rect">
            <a:avLst/>
          </a:prstGeom>
          <a:noFill/>
        </p:spPr>
        <p:txBody>
          <a:bodyPr wrap="square">
            <a:spAutoFit/>
          </a:bodyPr>
          <a:lstStyle/>
          <a:p>
            <a:r>
              <a:rPr lang="zh-TW" altLang="en-US" dirty="0">
                <a:hlinkClick r:id="rId3">
                  <a:extLst>
                    <a:ext uri="{A12FA001-AC4F-418D-AE19-62706E023703}">
                      <ahyp:hlinkClr xmlns:ahyp="http://schemas.microsoft.com/office/drawing/2018/hyperlinkcolor" val="tx"/>
                    </a:ext>
                  </a:extLst>
                </a:hlinkClick>
              </a:rPr>
              <a:t>https://www.icloud.com/shortcuts/7d8dd54d49214a69aab441e62fab7ef4</a:t>
            </a:r>
            <a:r>
              <a:rPr lang="zh-TW" altLang="en-US" dirty="0"/>
              <a:t> </a:t>
            </a:r>
          </a:p>
        </p:txBody>
      </p:sp>
    </p:spTree>
    <p:extLst>
      <p:ext uri="{BB962C8B-B14F-4D97-AF65-F5344CB8AC3E}">
        <p14:creationId xmlns:p14="http://schemas.microsoft.com/office/powerpoint/2010/main" val="2790805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56C39CD3-8250-5A3C-EC2C-27A8FABAD804}"/>
              </a:ext>
            </a:extLst>
          </p:cNvPr>
          <p:cNvSpPr>
            <a:spLocks noGrp="1"/>
          </p:cNvSpPr>
          <p:nvPr>
            <p:ph type="sldNum" sz="quarter" idx="12"/>
          </p:nvPr>
        </p:nvSpPr>
        <p:spPr/>
        <p:txBody>
          <a:bodyPr/>
          <a:lstStyle/>
          <a:p>
            <a:pPr rtl="0"/>
            <a:fld id="{D57F1E4F-1CFF-5643-939E-02111984F565}" type="slidenum">
              <a:rPr lang="en-US" altLang="zh-TW" noProof="0" smtClean="0"/>
              <a:t>75</a:t>
            </a:fld>
            <a:endParaRPr lang="zh-TW" altLang="en-US" noProof="0"/>
          </a:p>
        </p:txBody>
      </p:sp>
      <p:pic>
        <p:nvPicPr>
          <p:cNvPr id="4" name="圖片 3" descr="一張含有 螢幕擷取畫面, 文字, 多媒體, 軟體 的圖片&#10;&#10;AI 產生的內容可能不正確。">
            <a:extLst>
              <a:ext uri="{FF2B5EF4-FFF2-40B4-BE49-F238E27FC236}">
                <a16:creationId xmlns:a16="http://schemas.microsoft.com/office/drawing/2014/main" id="{2A144C3B-F7E7-EC63-3766-70BBB2C9B2DB}"/>
              </a:ext>
            </a:extLst>
          </p:cNvPr>
          <p:cNvPicPr>
            <a:picLocks noChangeAspect="1"/>
          </p:cNvPicPr>
          <p:nvPr/>
        </p:nvPicPr>
        <p:blipFill>
          <a:blip r:embed="rId2"/>
          <a:stretch>
            <a:fillRect/>
          </a:stretch>
        </p:blipFill>
        <p:spPr>
          <a:xfrm>
            <a:off x="0" y="171341"/>
            <a:ext cx="2974298" cy="644121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圖片 7" descr="一張含有 文字, 螢幕擷取畫面, 多媒體, 軟體 的圖片&#10;&#10;AI 產生的內容可能不正確。">
            <a:extLst>
              <a:ext uri="{FF2B5EF4-FFF2-40B4-BE49-F238E27FC236}">
                <a16:creationId xmlns:a16="http://schemas.microsoft.com/office/drawing/2014/main" id="{DA13AFE3-285A-7EC8-F06E-A7B08A2B9528}"/>
              </a:ext>
            </a:extLst>
          </p:cNvPr>
          <p:cNvPicPr>
            <a:picLocks noChangeAspect="1"/>
          </p:cNvPicPr>
          <p:nvPr/>
        </p:nvPicPr>
        <p:blipFill>
          <a:blip r:embed="rId3"/>
          <a:stretch>
            <a:fillRect/>
          </a:stretch>
        </p:blipFill>
        <p:spPr>
          <a:xfrm>
            <a:off x="3072812" y="171342"/>
            <a:ext cx="2974298" cy="64412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圖片 9" descr="一張含有 螢幕擷取畫面, 文字, 多媒體, 軟體 的圖片&#10;&#10;AI 產生的內容可能不正確。">
            <a:extLst>
              <a:ext uri="{FF2B5EF4-FFF2-40B4-BE49-F238E27FC236}">
                <a16:creationId xmlns:a16="http://schemas.microsoft.com/office/drawing/2014/main" id="{8282EC38-057D-F37C-695B-DF40CEF32F5C}"/>
              </a:ext>
            </a:extLst>
          </p:cNvPr>
          <p:cNvPicPr>
            <a:picLocks noChangeAspect="1"/>
          </p:cNvPicPr>
          <p:nvPr/>
        </p:nvPicPr>
        <p:blipFill>
          <a:blip r:embed="rId4"/>
          <a:stretch>
            <a:fillRect/>
          </a:stretch>
        </p:blipFill>
        <p:spPr>
          <a:xfrm>
            <a:off x="6144890" y="121057"/>
            <a:ext cx="2974298" cy="64412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圖片 11" descr="一張含有 螢幕擷取畫面, 文字, 多媒體, 小工具 的圖片&#10;&#10;AI 產生的內容可能不正確。">
            <a:extLst>
              <a:ext uri="{FF2B5EF4-FFF2-40B4-BE49-F238E27FC236}">
                <a16:creationId xmlns:a16="http://schemas.microsoft.com/office/drawing/2014/main" id="{56750AF3-779E-1634-9C79-D5654C507C2B}"/>
              </a:ext>
            </a:extLst>
          </p:cNvPr>
          <p:cNvPicPr>
            <a:picLocks noChangeAspect="1"/>
          </p:cNvPicPr>
          <p:nvPr/>
        </p:nvPicPr>
        <p:blipFill>
          <a:blip r:embed="rId5"/>
          <a:stretch>
            <a:fillRect/>
          </a:stretch>
        </p:blipFill>
        <p:spPr>
          <a:xfrm>
            <a:off x="9217702" y="121057"/>
            <a:ext cx="2974298" cy="644121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5">
            <a:extLst>
              <a:ext uri="{FF2B5EF4-FFF2-40B4-BE49-F238E27FC236}">
                <a16:creationId xmlns:a16="http://schemas.microsoft.com/office/drawing/2014/main" id="{243797D5-BABD-FB8D-5739-A6E8E796937C}"/>
              </a:ext>
            </a:extLst>
          </p:cNvPr>
          <p:cNvCxnSpPr>
            <a:cxnSpLocks/>
          </p:cNvCxnSpPr>
          <p:nvPr/>
        </p:nvCxnSpPr>
        <p:spPr>
          <a:xfrm>
            <a:off x="1674796" y="1357162"/>
            <a:ext cx="1578543" cy="173255"/>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Rounded Corners 6">
            <a:extLst>
              <a:ext uri="{FF2B5EF4-FFF2-40B4-BE49-F238E27FC236}">
                <a16:creationId xmlns:a16="http://schemas.microsoft.com/office/drawing/2014/main" id="{709F13CD-195B-58F9-2FF2-A685D91C4A1B}"/>
              </a:ext>
            </a:extLst>
          </p:cNvPr>
          <p:cNvSpPr/>
          <p:nvPr/>
        </p:nvSpPr>
        <p:spPr>
          <a:xfrm>
            <a:off x="3253340" y="1357162"/>
            <a:ext cx="2637322" cy="77920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7" name="Straight Arrow Connector 5">
            <a:extLst>
              <a:ext uri="{FF2B5EF4-FFF2-40B4-BE49-F238E27FC236}">
                <a16:creationId xmlns:a16="http://schemas.microsoft.com/office/drawing/2014/main" id="{DF6ADBD3-07A0-D413-FB8A-9C0C86E00836}"/>
              </a:ext>
            </a:extLst>
          </p:cNvPr>
          <p:cNvCxnSpPr>
            <a:cxnSpLocks/>
          </p:cNvCxnSpPr>
          <p:nvPr/>
        </p:nvCxnSpPr>
        <p:spPr>
          <a:xfrm flipV="1">
            <a:off x="3896628" y="2685448"/>
            <a:ext cx="2359793" cy="1573512"/>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Rounded Corners 6">
            <a:extLst>
              <a:ext uri="{FF2B5EF4-FFF2-40B4-BE49-F238E27FC236}">
                <a16:creationId xmlns:a16="http://schemas.microsoft.com/office/drawing/2014/main" id="{F007C9CB-11C2-D016-9F15-CC72D05C3DB6}"/>
              </a:ext>
            </a:extLst>
          </p:cNvPr>
          <p:cNvSpPr/>
          <p:nvPr/>
        </p:nvSpPr>
        <p:spPr>
          <a:xfrm>
            <a:off x="6256420" y="1140812"/>
            <a:ext cx="2804833" cy="2911424"/>
          </a:xfrm>
          <a:prstGeom prst="roundRect">
            <a:avLst>
              <a:gd name="adj" fmla="val 4623"/>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Straight Arrow Connector 5">
            <a:extLst>
              <a:ext uri="{FF2B5EF4-FFF2-40B4-BE49-F238E27FC236}">
                <a16:creationId xmlns:a16="http://schemas.microsoft.com/office/drawing/2014/main" id="{68850AEB-181B-12A7-F4C8-0109FC28319B}"/>
              </a:ext>
            </a:extLst>
          </p:cNvPr>
          <p:cNvCxnSpPr>
            <a:cxnSpLocks/>
            <a:endCxn id="12" idx="1"/>
          </p:cNvCxnSpPr>
          <p:nvPr/>
        </p:nvCxnSpPr>
        <p:spPr>
          <a:xfrm flipV="1">
            <a:off x="7881356" y="3341664"/>
            <a:ext cx="1336346" cy="1396955"/>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Rounded Corners 6">
            <a:extLst>
              <a:ext uri="{FF2B5EF4-FFF2-40B4-BE49-F238E27FC236}">
                <a16:creationId xmlns:a16="http://schemas.microsoft.com/office/drawing/2014/main" id="{F1F46F3F-5DE3-EC02-13F9-51C725A72281}"/>
              </a:ext>
            </a:extLst>
          </p:cNvPr>
          <p:cNvSpPr/>
          <p:nvPr/>
        </p:nvSpPr>
        <p:spPr>
          <a:xfrm>
            <a:off x="9369222" y="2016492"/>
            <a:ext cx="2804833" cy="2911424"/>
          </a:xfrm>
          <a:prstGeom prst="roundRect">
            <a:avLst>
              <a:gd name="adj" fmla="val 4623"/>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Rectangle: Rounded Corners 6">
            <a:extLst>
              <a:ext uri="{FF2B5EF4-FFF2-40B4-BE49-F238E27FC236}">
                <a16:creationId xmlns:a16="http://schemas.microsoft.com/office/drawing/2014/main" id="{3026F25A-9A57-C68D-B055-FF8CCC8C3F08}"/>
              </a:ext>
            </a:extLst>
          </p:cNvPr>
          <p:cNvSpPr/>
          <p:nvPr/>
        </p:nvSpPr>
        <p:spPr>
          <a:xfrm>
            <a:off x="168488" y="1140812"/>
            <a:ext cx="2637322" cy="485857"/>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Rectangle: Rounded Corners 6">
            <a:extLst>
              <a:ext uri="{FF2B5EF4-FFF2-40B4-BE49-F238E27FC236}">
                <a16:creationId xmlns:a16="http://schemas.microsoft.com/office/drawing/2014/main" id="{46B886A6-58BD-A45F-7BA1-DB47A7FA4AC6}"/>
              </a:ext>
            </a:extLst>
          </p:cNvPr>
          <p:cNvSpPr/>
          <p:nvPr/>
        </p:nvSpPr>
        <p:spPr>
          <a:xfrm>
            <a:off x="168488" y="1831789"/>
            <a:ext cx="2637322" cy="1094291"/>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Rectangle: Rounded Corners 6">
            <a:extLst>
              <a:ext uri="{FF2B5EF4-FFF2-40B4-BE49-F238E27FC236}">
                <a16:creationId xmlns:a16="http://schemas.microsoft.com/office/drawing/2014/main" id="{A17E9CAC-E04C-1AD1-AD44-004D7B269755}"/>
              </a:ext>
            </a:extLst>
          </p:cNvPr>
          <p:cNvSpPr/>
          <p:nvPr/>
        </p:nvSpPr>
        <p:spPr>
          <a:xfrm>
            <a:off x="168488" y="3073448"/>
            <a:ext cx="2637322" cy="858474"/>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Rectangle: Rounded Corners 6">
            <a:extLst>
              <a:ext uri="{FF2B5EF4-FFF2-40B4-BE49-F238E27FC236}">
                <a16:creationId xmlns:a16="http://schemas.microsoft.com/office/drawing/2014/main" id="{B7CE4EFE-C711-14C5-C31B-988BE31FF6FA}"/>
              </a:ext>
            </a:extLst>
          </p:cNvPr>
          <p:cNvSpPr/>
          <p:nvPr/>
        </p:nvSpPr>
        <p:spPr>
          <a:xfrm>
            <a:off x="168488" y="4040141"/>
            <a:ext cx="2637322" cy="858475"/>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5989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75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1000"/>
                            </p:stCondLst>
                            <p:childTnLst>
                              <p:par>
                                <p:cTn id="28" presetID="21" presetClass="entr" presetSubtype="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heel(1)">
                                      <p:cBhvr>
                                        <p:cTn id="30" dur="75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wipe(left)">
                                      <p:cBhvr>
                                        <p:cTn id="40" dur="500"/>
                                        <p:tgtEl>
                                          <p:spTgt spid="20"/>
                                        </p:tgtEl>
                                      </p:cBhvr>
                                    </p:animEffect>
                                  </p:childTnLst>
                                </p:cTn>
                              </p:par>
                            </p:childTnLst>
                          </p:cTn>
                        </p:par>
                        <p:par>
                          <p:cTn id="41" fill="hold">
                            <p:stCondLst>
                              <p:cond delay="1000"/>
                            </p:stCondLst>
                            <p:childTnLst>
                              <p:par>
                                <p:cTn id="42" presetID="21" presetClass="entr" presetSubtype="1"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heel(1)">
                                      <p:cBhvr>
                                        <p:cTn id="44" dur="750"/>
                                        <p:tgtEl>
                                          <p:spTgt spid="22"/>
                                        </p:tgtEl>
                                      </p:cBhvr>
                                    </p:animEffect>
                                  </p:childTnLst>
                                </p:cTn>
                              </p:par>
                            </p:childTnLst>
                          </p:cTn>
                        </p:par>
                        <p:par>
                          <p:cTn id="45" fill="hold">
                            <p:stCondLst>
                              <p:cond delay="1750"/>
                            </p:stCondLst>
                            <p:childTnLst>
                              <p:par>
                                <p:cTn id="46" presetID="21" presetClass="entr" presetSubtype="1"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heel(1)">
                                      <p:cBhvr>
                                        <p:cTn id="48" dur="750"/>
                                        <p:tgtEl>
                                          <p:spTgt spid="23"/>
                                        </p:tgtEl>
                                      </p:cBhvr>
                                    </p:animEffect>
                                  </p:childTnLst>
                                </p:cTn>
                              </p:par>
                            </p:childTnLst>
                          </p:cTn>
                        </p:par>
                        <p:par>
                          <p:cTn id="49" fill="hold">
                            <p:stCondLst>
                              <p:cond delay="2500"/>
                            </p:stCondLst>
                            <p:childTnLst>
                              <p:par>
                                <p:cTn id="50" presetID="21" presetClass="entr" presetSubtype="1"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heel(1)">
                                      <p:cBhvr>
                                        <p:cTn id="52" dur="750"/>
                                        <p:tgtEl>
                                          <p:spTgt spid="24"/>
                                        </p:tgtEl>
                                      </p:cBhvr>
                                    </p:animEffect>
                                  </p:childTnLst>
                                </p:cTn>
                              </p:par>
                            </p:childTnLst>
                          </p:cTn>
                        </p:par>
                        <p:par>
                          <p:cTn id="53" fill="hold">
                            <p:stCondLst>
                              <p:cond delay="3250"/>
                            </p:stCondLst>
                            <p:childTnLst>
                              <p:par>
                                <p:cTn id="54" presetID="21" presetClass="entr" presetSubtype="1"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wheel(1)">
                                      <p:cBhvr>
                                        <p:cTn id="56" dur="750"/>
                                        <p:tgtEl>
                                          <p:spTgt spid="25"/>
                                        </p:tgtEl>
                                      </p:cBhvr>
                                    </p:animEffect>
                                  </p:childTnLst>
                                </p:cTn>
                              </p:par>
                            </p:childTnLst>
                          </p:cTn>
                        </p:par>
                        <p:par>
                          <p:cTn id="57" fill="hold">
                            <p:stCondLst>
                              <p:cond delay="4000"/>
                            </p:stCondLst>
                            <p:childTnLst>
                              <p:par>
                                <p:cTn id="58" presetID="21" presetClass="entr" presetSubtype="1"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heel(1)">
                                      <p:cBhvr>
                                        <p:cTn id="60"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2" grpId="0" animBg="1"/>
      <p:bldP spid="23" grpId="0" animBg="1"/>
      <p:bldP spid="24"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76</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5022139" y="2192738"/>
            <a:ext cx="6621843" cy="2123658"/>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8. </a:t>
            </a: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11Labs voice </a:t>
            </a: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agent.json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248778354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BFCF5D0-5A0A-E0C5-146E-6A348DC3299B}"/>
              </a:ext>
            </a:extLst>
          </p:cNvPr>
          <p:cNvSpPr>
            <a:spLocks noGrp="1"/>
          </p:cNvSpPr>
          <p:nvPr>
            <p:ph type="sldNum" sz="quarter" idx="12"/>
          </p:nvPr>
        </p:nvSpPr>
        <p:spPr/>
        <p:txBody>
          <a:bodyPr/>
          <a:lstStyle/>
          <a:p>
            <a:pPr rtl="0"/>
            <a:fld id="{D57F1E4F-1CFF-5643-939E-02111984F565}" type="slidenum">
              <a:rPr lang="en-US" altLang="zh-TW" noProof="0" smtClean="0"/>
              <a:t>77</a:t>
            </a:fld>
            <a:endParaRPr lang="zh-TW" altLang="en-US" noProof="0"/>
          </a:p>
        </p:txBody>
      </p:sp>
      <p:pic>
        <p:nvPicPr>
          <p:cNvPr id="4" name="圖片 3">
            <a:extLst>
              <a:ext uri="{FF2B5EF4-FFF2-40B4-BE49-F238E27FC236}">
                <a16:creationId xmlns:a16="http://schemas.microsoft.com/office/drawing/2014/main" id="{A00551AF-CCC8-0AAF-B9BD-597E15D1D503}"/>
              </a:ext>
            </a:extLst>
          </p:cNvPr>
          <p:cNvPicPr>
            <a:picLocks noChangeAspect="1"/>
          </p:cNvPicPr>
          <p:nvPr/>
        </p:nvPicPr>
        <p:blipFill>
          <a:blip r:embed="rId2"/>
          <a:stretch>
            <a:fillRect/>
          </a:stretch>
        </p:blipFill>
        <p:spPr>
          <a:xfrm>
            <a:off x="355901" y="925699"/>
            <a:ext cx="10166015" cy="5523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7">
            <a:extLst>
              <a:ext uri="{FF2B5EF4-FFF2-40B4-BE49-F238E27FC236}">
                <a16:creationId xmlns:a16="http://schemas.microsoft.com/office/drawing/2014/main" id="{269D6C3A-BC91-180D-A53D-F3F114F85782}"/>
              </a:ext>
            </a:extLst>
          </p:cNvPr>
          <p:cNvSpPr/>
          <p:nvPr/>
        </p:nvSpPr>
        <p:spPr>
          <a:xfrm>
            <a:off x="3833042" y="2773940"/>
            <a:ext cx="1903615" cy="825908"/>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2991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099E216F-27A2-0A70-DC13-E852E6A5B92C}"/>
              </a:ext>
            </a:extLst>
          </p:cNvPr>
          <p:cNvSpPr>
            <a:spLocks noGrp="1"/>
          </p:cNvSpPr>
          <p:nvPr>
            <p:ph type="sldNum" sz="quarter" idx="12"/>
          </p:nvPr>
        </p:nvSpPr>
        <p:spPr/>
        <p:txBody>
          <a:bodyPr/>
          <a:lstStyle/>
          <a:p>
            <a:pPr rtl="0"/>
            <a:fld id="{D57F1E4F-1CFF-5643-939E-02111984F565}" type="slidenum">
              <a:rPr lang="en-US" altLang="zh-TW" noProof="0" smtClean="0"/>
              <a:t>78</a:t>
            </a:fld>
            <a:endParaRPr lang="zh-TW" altLang="en-US" noProof="0"/>
          </a:p>
        </p:txBody>
      </p:sp>
      <p:pic>
        <p:nvPicPr>
          <p:cNvPr id="4" name="圖片 3">
            <a:extLst>
              <a:ext uri="{FF2B5EF4-FFF2-40B4-BE49-F238E27FC236}">
                <a16:creationId xmlns:a16="http://schemas.microsoft.com/office/drawing/2014/main" id="{0ABAFDFB-948E-B52E-B6E7-441CFA0D27FC}"/>
              </a:ext>
            </a:extLst>
          </p:cNvPr>
          <p:cNvPicPr>
            <a:picLocks noChangeAspect="1"/>
          </p:cNvPicPr>
          <p:nvPr/>
        </p:nvPicPr>
        <p:blipFill>
          <a:blip r:embed="rId2"/>
          <a:stretch>
            <a:fillRect/>
          </a:stretch>
        </p:blipFill>
        <p:spPr>
          <a:xfrm>
            <a:off x="561418" y="380023"/>
            <a:ext cx="3773495" cy="57175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7">
            <a:extLst>
              <a:ext uri="{FF2B5EF4-FFF2-40B4-BE49-F238E27FC236}">
                <a16:creationId xmlns:a16="http://schemas.microsoft.com/office/drawing/2014/main" id="{6383F867-0559-BAA7-01B8-D64734B9C0F3}"/>
              </a:ext>
            </a:extLst>
          </p:cNvPr>
          <p:cNvSpPr/>
          <p:nvPr/>
        </p:nvSpPr>
        <p:spPr>
          <a:xfrm>
            <a:off x="637455" y="2456307"/>
            <a:ext cx="2124995" cy="286893"/>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8359EE8B-7C49-B73F-BEDB-5837F5B62E3C}"/>
              </a:ext>
            </a:extLst>
          </p:cNvPr>
          <p:cNvSpPr txBox="1"/>
          <p:nvPr/>
        </p:nvSpPr>
        <p:spPr>
          <a:xfrm>
            <a:off x="6009373" y="5559204"/>
            <a:ext cx="6097604" cy="369332"/>
          </a:xfrm>
          <a:prstGeom prst="rect">
            <a:avLst/>
          </a:prstGeom>
          <a:noFill/>
        </p:spPr>
        <p:txBody>
          <a:bodyPr wrap="square">
            <a:spAutoFit/>
          </a:bodyPr>
          <a:lstStyle/>
          <a:p>
            <a:r>
              <a:rPr lang="zh-TW" altLang="en-US" dirty="0">
                <a:hlinkClick r:id="rId3">
                  <a:extLst>
                    <a:ext uri="{A12FA001-AC4F-418D-AE19-62706E023703}">
                      <ahyp:hlinkClr xmlns:ahyp="http://schemas.microsoft.com/office/drawing/2018/hyperlinkcolor" val="tx"/>
                    </a:ext>
                  </a:extLst>
                </a:hlinkClick>
              </a:rPr>
              <a:t>https://elevenlabs.io/app/agents/agents</a:t>
            </a:r>
            <a:r>
              <a:rPr lang="zh-TW" altLang="en-US" dirty="0"/>
              <a:t> </a:t>
            </a:r>
          </a:p>
        </p:txBody>
      </p:sp>
      <p:pic>
        <p:nvPicPr>
          <p:cNvPr id="11" name="圖片 10">
            <a:extLst>
              <a:ext uri="{FF2B5EF4-FFF2-40B4-BE49-F238E27FC236}">
                <a16:creationId xmlns:a16="http://schemas.microsoft.com/office/drawing/2014/main" id="{3286181F-2535-B05A-1F5A-21171D82167F}"/>
              </a:ext>
            </a:extLst>
          </p:cNvPr>
          <p:cNvPicPr>
            <a:picLocks noChangeAspect="1"/>
          </p:cNvPicPr>
          <p:nvPr/>
        </p:nvPicPr>
        <p:blipFill>
          <a:blip r:embed="rId4"/>
          <a:stretch>
            <a:fillRect/>
          </a:stretch>
        </p:blipFill>
        <p:spPr>
          <a:xfrm>
            <a:off x="4605291" y="1309036"/>
            <a:ext cx="7355702" cy="4004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Rectangle: Rounded Corners 7">
            <a:extLst>
              <a:ext uri="{FF2B5EF4-FFF2-40B4-BE49-F238E27FC236}">
                <a16:creationId xmlns:a16="http://schemas.microsoft.com/office/drawing/2014/main" id="{C3632953-6445-3862-1273-3AA6435510E0}"/>
              </a:ext>
            </a:extLst>
          </p:cNvPr>
          <p:cNvSpPr/>
          <p:nvPr/>
        </p:nvSpPr>
        <p:spPr>
          <a:xfrm>
            <a:off x="4637516" y="1809811"/>
            <a:ext cx="1724784" cy="24999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Rectangle: Rounded Corners 7">
            <a:extLst>
              <a:ext uri="{FF2B5EF4-FFF2-40B4-BE49-F238E27FC236}">
                <a16:creationId xmlns:a16="http://schemas.microsoft.com/office/drawing/2014/main" id="{D11E72CC-DEAD-0FD6-3F95-58EEE54E38D6}"/>
              </a:ext>
            </a:extLst>
          </p:cNvPr>
          <p:cNvSpPr/>
          <p:nvPr/>
        </p:nvSpPr>
        <p:spPr>
          <a:xfrm>
            <a:off x="4637516" y="2349757"/>
            <a:ext cx="1724784" cy="24999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Rectangle: Rounded Corners 7">
            <a:extLst>
              <a:ext uri="{FF2B5EF4-FFF2-40B4-BE49-F238E27FC236}">
                <a16:creationId xmlns:a16="http://schemas.microsoft.com/office/drawing/2014/main" id="{E303E709-BCB0-B467-8FD2-9E9F10391B56}"/>
              </a:ext>
            </a:extLst>
          </p:cNvPr>
          <p:cNvSpPr/>
          <p:nvPr/>
        </p:nvSpPr>
        <p:spPr>
          <a:xfrm>
            <a:off x="11190739" y="2059807"/>
            <a:ext cx="770254" cy="24999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7927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1000"/>
                                        <p:tgtEl>
                                          <p:spTgt spid="12"/>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heel(1)">
                                      <p:cBhvr>
                                        <p:cTn id="21" dur="1000"/>
                                        <p:tgtEl>
                                          <p:spTgt spid="13"/>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heel(1)">
                                      <p:cBhvr>
                                        <p:cTn id="2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6EC47DEB-001D-DF17-226E-6D36E3D488A8}"/>
              </a:ext>
            </a:extLst>
          </p:cNvPr>
          <p:cNvSpPr>
            <a:spLocks noGrp="1"/>
          </p:cNvSpPr>
          <p:nvPr>
            <p:ph type="sldNum" sz="quarter" idx="12"/>
          </p:nvPr>
        </p:nvSpPr>
        <p:spPr/>
        <p:txBody>
          <a:bodyPr/>
          <a:lstStyle/>
          <a:p>
            <a:pPr rtl="0"/>
            <a:fld id="{D57F1E4F-1CFF-5643-939E-02111984F565}" type="slidenum">
              <a:rPr lang="en-US" altLang="zh-TW" noProof="0" smtClean="0"/>
              <a:t>79</a:t>
            </a:fld>
            <a:endParaRPr lang="zh-TW" altLang="en-US" noProof="0"/>
          </a:p>
        </p:txBody>
      </p:sp>
      <p:sp>
        <p:nvSpPr>
          <p:cNvPr id="4" name="文字方塊 3">
            <a:extLst>
              <a:ext uri="{FF2B5EF4-FFF2-40B4-BE49-F238E27FC236}">
                <a16:creationId xmlns:a16="http://schemas.microsoft.com/office/drawing/2014/main" id="{16B1E3A0-751D-1ED3-16E6-CDB88684D123}"/>
              </a:ext>
            </a:extLst>
          </p:cNvPr>
          <p:cNvSpPr txBox="1"/>
          <p:nvPr/>
        </p:nvSpPr>
        <p:spPr>
          <a:xfrm>
            <a:off x="190099" y="6334349"/>
            <a:ext cx="6097604" cy="369332"/>
          </a:xfrm>
          <a:prstGeom prst="rect">
            <a:avLst/>
          </a:prstGeom>
          <a:noFill/>
        </p:spPr>
        <p:txBody>
          <a:bodyPr wrap="square">
            <a:spAutoFit/>
          </a:bodyPr>
          <a:lstStyle/>
          <a:p>
            <a:r>
              <a:rPr lang="zh-TW" altLang="en-US" dirty="0"/>
              <a:t>https://elevenlabs.io/app/agents/agents</a:t>
            </a:r>
          </a:p>
        </p:txBody>
      </p:sp>
      <p:pic>
        <p:nvPicPr>
          <p:cNvPr id="7" name="圖片 6">
            <a:extLst>
              <a:ext uri="{FF2B5EF4-FFF2-40B4-BE49-F238E27FC236}">
                <a16:creationId xmlns:a16="http://schemas.microsoft.com/office/drawing/2014/main" id="{C97A09D9-5829-E392-FCF7-6FCCF459A4A9}"/>
              </a:ext>
            </a:extLst>
          </p:cNvPr>
          <p:cNvPicPr>
            <a:picLocks noChangeAspect="1"/>
          </p:cNvPicPr>
          <p:nvPr/>
        </p:nvPicPr>
        <p:blipFill>
          <a:blip r:embed="rId2"/>
          <a:stretch>
            <a:fillRect/>
          </a:stretch>
        </p:blipFill>
        <p:spPr>
          <a:xfrm>
            <a:off x="305495" y="195475"/>
            <a:ext cx="4584139" cy="58330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a:extLst>
              <a:ext uri="{FF2B5EF4-FFF2-40B4-BE49-F238E27FC236}">
                <a16:creationId xmlns:a16="http://schemas.microsoft.com/office/drawing/2014/main" id="{72D350E7-6353-2549-0412-F755C411B8B4}"/>
              </a:ext>
            </a:extLst>
          </p:cNvPr>
          <p:cNvSpPr txBox="1"/>
          <p:nvPr/>
        </p:nvSpPr>
        <p:spPr>
          <a:xfrm>
            <a:off x="5361271" y="295729"/>
            <a:ext cx="6525234" cy="6186309"/>
          </a:xfrm>
          <a:prstGeom prst="rect">
            <a:avLst/>
          </a:prstGeom>
          <a:solidFill>
            <a:schemeClr val="tx1"/>
          </a:solidFill>
        </p:spPr>
        <p:txBody>
          <a:bodyPr wrap="square">
            <a:spAutoFit/>
          </a:bodyPr>
          <a:lstStyle/>
          <a:p>
            <a:r>
              <a:rPr lang="zh-TW" altLang="en-US" sz="1200" dirty="0">
                <a:solidFill>
                  <a:schemeClr val="bg1"/>
                </a:solidFill>
              </a:rPr>
              <a:t>```</a:t>
            </a:r>
          </a:p>
          <a:p>
            <a:r>
              <a:rPr lang="zh-TW" altLang="en-US" sz="1200" dirty="0">
                <a:solidFill>
                  <a:schemeClr val="bg1"/>
                </a:solidFill>
              </a:rPr>
              <a:t># Personality</a:t>
            </a:r>
          </a:p>
          <a:p>
            <a:r>
              <a:rPr lang="zh-TW" altLang="en-US" sz="1200" dirty="0">
                <a:solidFill>
                  <a:schemeClr val="bg1"/>
                </a:solidFill>
              </a:rPr>
              <a:t>You are 小luarn, a helpful and polite personal assistant. When someone starts a conversation with you, greet them politely and ask what information they are looking for.</a:t>
            </a:r>
          </a:p>
          <a:p>
            <a:r>
              <a:rPr lang="zh-TW" altLang="en-US" sz="1200" dirty="0">
                <a:solidFill>
                  <a:schemeClr val="bg1"/>
                </a:solidFill>
              </a:rPr>
              <a:t># Environment</a:t>
            </a:r>
          </a:p>
          <a:p>
            <a:r>
              <a:rPr lang="zh-TW" altLang="en-US" sz="1200" dirty="0">
                <a:solidFill>
                  <a:schemeClr val="bg1"/>
                </a:solidFill>
              </a:rPr>
              <a:t>You are an AI assistant interacting with users who are seeking information. You have access to the 'n8n_Pin' tool to help you find the information they need.</a:t>
            </a:r>
          </a:p>
          <a:p>
            <a:r>
              <a:rPr lang="zh-TW" altLang="en-US" sz="1200" dirty="0">
                <a:solidFill>
                  <a:schemeClr val="bg1"/>
                </a:solidFill>
              </a:rPr>
              <a:t># Tone</a:t>
            </a:r>
          </a:p>
          <a:p>
            <a:r>
              <a:rPr lang="zh-TW" altLang="en-US" sz="1200" dirty="0">
                <a:solidFill>
                  <a:schemeClr val="bg1"/>
                </a:solidFill>
              </a:rPr>
              <a:t>You are polite, helpful, and efficient. You speak in a clear and concise manner, and you avoid using jargon or technical terms. You are always respectful of the user's time and try to get them the information they need as quickly as possible.</a:t>
            </a:r>
          </a:p>
          <a:p>
            <a:r>
              <a:rPr lang="zh-TW" altLang="en-US" sz="1200" dirty="0">
                <a:solidFill>
                  <a:schemeClr val="bg1"/>
                </a:solidFill>
              </a:rPr>
              <a:t># Goal</a:t>
            </a:r>
          </a:p>
          <a:p>
            <a:r>
              <a:rPr lang="zh-TW" altLang="en-US" sz="1200" dirty="0">
                <a:solidFill>
                  <a:schemeClr val="bg1"/>
                </a:solidFill>
              </a:rPr>
              <a:t>Your primary goal is to help users find the information they need as quickly and efficiently as possible. When a user starts a conversation with you, greet them politely and ask what information they are looking for. Then, use the 'n8n_Pin' tool to find the information and present it to the user in a clear and concise manner.</a:t>
            </a:r>
          </a:p>
          <a:p>
            <a:r>
              <a:rPr lang="zh-TW" altLang="en-US" sz="1200" dirty="0">
                <a:solidFill>
                  <a:schemeClr val="bg1"/>
                </a:solidFill>
              </a:rPr>
              <a:t># Guardrails</a:t>
            </a:r>
          </a:p>
          <a:p>
            <a:r>
              <a:rPr lang="zh-TW" altLang="en-US" sz="1200" dirty="0">
                <a:solidFill>
                  <a:schemeClr val="bg1"/>
                </a:solidFill>
              </a:rPr>
              <a:t>- You should only use the 'n8n_Pin' tool to find information that is relevant to the user's request.</a:t>
            </a:r>
          </a:p>
          <a:p>
            <a:r>
              <a:rPr lang="zh-TW" altLang="en-US" sz="1200" dirty="0">
                <a:solidFill>
                  <a:schemeClr val="bg1"/>
                </a:solidFill>
              </a:rPr>
              <a:t>- You should not use the 'n8n_Pin' tool to find information that is personal or private.</a:t>
            </a:r>
          </a:p>
          <a:p>
            <a:r>
              <a:rPr lang="zh-TW" altLang="en-US" sz="1200" dirty="0">
                <a:solidFill>
                  <a:schemeClr val="bg1"/>
                </a:solidFill>
              </a:rPr>
              <a:t>- You should always be respectful of the user's time and try to get them the information they need as quickly as possible.</a:t>
            </a:r>
          </a:p>
          <a:p>
            <a:r>
              <a:rPr lang="zh-TW" altLang="en-US" sz="1200" dirty="0">
                <a:solidFill>
                  <a:schemeClr val="bg1"/>
                </a:solidFill>
              </a:rPr>
              <a:t>- If you are unable to find the information that the user is looking for, you should apologize and offer to help them in another way.</a:t>
            </a:r>
          </a:p>
          <a:p>
            <a:r>
              <a:rPr lang="zh-TW" altLang="en-US" sz="1200" dirty="0">
                <a:solidFill>
                  <a:schemeClr val="bg1"/>
                </a:solidFill>
              </a:rPr>
              <a:t>- You should not engage in any conversation that is sexually suggestive, or exploits, abuses or endangers children.</a:t>
            </a:r>
          </a:p>
          <a:p>
            <a:r>
              <a:rPr lang="zh-TW" altLang="en-US" sz="1200" dirty="0">
                <a:solidFill>
                  <a:schemeClr val="bg1"/>
                </a:solidFill>
              </a:rPr>
              <a:t># Tools</a:t>
            </a:r>
          </a:p>
          <a:p>
            <a:r>
              <a:rPr lang="zh-TW" altLang="en-US" sz="1200" dirty="0">
                <a:solidFill>
                  <a:schemeClr val="bg1"/>
                </a:solidFill>
              </a:rPr>
              <a:t>You have access to the following tool:</a:t>
            </a:r>
          </a:p>
          <a:p>
            <a:r>
              <a:rPr lang="zh-TW" altLang="en-US" sz="1200" dirty="0">
                <a:solidFill>
                  <a:schemeClr val="bg1"/>
                </a:solidFill>
              </a:rPr>
              <a:t>`n8n_Pin`: This tool allows you to search for information. When a user asks you to find information, use this tool to search for it. his tool will do research and send back a response, so you must wait for the response.</a:t>
            </a:r>
          </a:p>
          <a:p>
            <a:r>
              <a:rPr lang="zh-TW" altLang="en-US" sz="1200" dirty="0">
                <a:solidFill>
                  <a:schemeClr val="bg1"/>
                </a:solidFill>
              </a:rPr>
              <a:t>```</a:t>
            </a:r>
          </a:p>
        </p:txBody>
      </p:sp>
      <p:cxnSp>
        <p:nvCxnSpPr>
          <p:cNvPr id="8" name="Straight Arrow Connector 5">
            <a:extLst>
              <a:ext uri="{FF2B5EF4-FFF2-40B4-BE49-F238E27FC236}">
                <a16:creationId xmlns:a16="http://schemas.microsoft.com/office/drawing/2014/main" id="{7B60A3F5-97EA-D4C9-60EF-DF3F93CC41CA}"/>
              </a:ext>
            </a:extLst>
          </p:cNvPr>
          <p:cNvCxnSpPr>
            <a:cxnSpLocks/>
          </p:cNvCxnSpPr>
          <p:nvPr/>
        </p:nvCxnSpPr>
        <p:spPr>
          <a:xfrm flipH="1">
            <a:off x="1925053" y="2877954"/>
            <a:ext cx="3436218" cy="2069431"/>
          </a:xfrm>
          <a:prstGeom prst="straightConnector1">
            <a:avLst/>
          </a:prstGeom>
          <a:ln w="57150">
            <a:solidFill>
              <a:srgbClr val="EE000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Rounded Corners 7">
            <a:extLst>
              <a:ext uri="{FF2B5EF4-FFF2-40B4-BE49-F238E27FC236}">
                <a16:creationId xmlns:a16="http://schemas.microsoft.com/office/drawing/2014/main" id="{98B1818E-E8D1-D551-31F5-843202B55562}"/>
              </a:ext>
            </a:extLst>
          </p:cNvPr>
          <p:cNvSpPr/>
          <p:nvPr/>
        </p:nvSpPr>
        <p:spPr>
          <a:xfrm>
            <a:off x="504394" y="5034143"/>
            <a:ext cx="4221609" cy="994356"/>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189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heel(1)">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8</a:t>
            </a:fld>
            <a:endParaRPr lang="zh-TW" altLang="en-US" noProof="0"/>
          </a:p>
        </p:txBody>
      </p:sp>
      <p:pic>
        <p:nvPicPr>
          <p:cNvPr id="4" name="圖片 3">
            <a:extLst>
              <a:ext uri="{FF2B5EF4-FFF2-40B4-BE49-F238E27FC236}">
                <a16:creationId xmlns:a16="http://schemas.microsoft.com/office/drawing/2014/main" id="{616251D4-2DFA-0FFE-8FE7-7E20BFA2F8BB}"/>
              </a:ext>
            </a:extLst>
          </p:cNvPr>
          <p:cNvPicPr>
            <a:picLocks noChangeAspect="1"/>
          </p:cNvPicPr>
          <p:nvPr/>
        </p:nvPicPr>
        <p:blipFill>
          <a:blip r:embed="rId2"/>
          <a:stretch>
            <a:fillRect/>
          </a:stretch>
        </p:blipFill>
        <p:spPr>
          <a:xfrm>
            <a:off x="517358" y="295729"/>
            <a:ext cx="8369620" cy="603928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文字方塊 5">
            <a:extLst>
              <a:ext uri="{FF2B5EF4-FFF2-40B4-BE49-F238E27FC236}">
                <a16:creationId xmlns:a16="http://schemas.microsoft.com/office/drawing/2014/main" id="{3C460AEE-E38C-1BD9-0114-2B3AA69DE551}"/>
              </a:ext>
            </a:extLst>
          </p:cNvPr>
          <p:cNvSpPr txBox="1"/>
          <p:nvPr/>
        </p:nvSpPr>
        <p:spPr>
          <a:xfrm>
            <a:off x="7079091" y="3815016"/>
            <a:ext cx="5081337" cy="2031325"/>
          </a:xfrm>
          <a:prstGeom prst="rect">
            <a:avLst/>
          </a:prstGeom>
          <a:solidFill>
            <a:schemeClr val="bg1"/>
          </a:solidFill>
        </p:spPr>
        <p:txBody>
          <a:bodyPr wrap="square">
            <a:spAutoFit/>
          </a:bodyPr>
          <a:lstStyle/>
          <a:p>
            <a:r>
              <a:rPr lang="en-US" altLang="zh-TW" dirty="0">
                <a:solidFill>
                  <a:srgbClr val="FF0000"/>
                </a:solidFill>
              </a:rPr>
              <a:t>You are a smart and considerate </a:t>
            </a:r>
            <a:r>
              <a:rPr lang="en-US" altLang="zh-TW" b="1" dirty="0">
                <a:solidFill>
                  <a:srgbClr val="FF0000"/>
                </a:solidFill>
              </a:rPr>
              <a:t>personal AI assistant</a:t>
            </a:r>
            <a:r>
              <a:rPr lang="en-US" altLang="zh-TW" dirty="0">
                <a:solidFill>
                  <a:srgbClr val="FF0000"/>
                </a:solidFill>
              </a:rPr>
              <a:t>. Please respond to messages based on the information you receive, keeping the following points in mind:</a:t>
            </a:r>
          </a:p>
          <a:p>
            <a:pPr marL="285750" indent="-285750">
              <a:buFontTx/>
              <a:buChar char="-"/>
            </a:pPr>
            <a:r>
              <a:rPr lang="en-US" altLang="zh-TW" dirty="0">
                <a:solidFill>
                  <a:srgbClr val="FF0000"/>
                </a:solidFill>
              </a:rPr>
              <a:t>The current time is: </a:t>
            </a:r>
            <a:r>
              <a:rPr lang="en-US" altLang="zh-TW" b="1" dirty="0">
                <a:solidFill>
                  <a:srgbClr val="FF0000"/>
                </a:solidFill>
              </a:rPr>
              <a:t>{{ $now }}</a:t>
            </a:r>
          </a:p>
          <a:p>
            <a:pPr marL="285750" indent="-285750">
              <a:buFontTx/>
              <a:buChar char="-"/>
            </a:pPr>
            <a:r>
              <a:rPr lang="en-US" altLang="zh-TW" dirty="0">
                <a:solidFill>
                  <a:srgbClr val="FF0000"/>
                </a:solidFill>
              </a:rPr>
              <a:t>When necessary, use the </a:t>
            </a:r>
            <a:r>
              <a:rPr lang="en-US" altLang="zh-TW" b="1" dirty="0" err="1">
                <a:solidFill>
                  <a:srgbClr val="FF0000"/>
                </a:solidFill>
              </a:rPr>
              <a:t>serpAPI</a:t>
            </a:r>
            <a:r>
              <a:rPr lang="en-US" altLang="zh-TW" b="1" dirty="0">
                <a:solidFill>
                  <a:srgbClr val="FF0000"/>
                </a:solidFill>
              </a:rPr>
              <a:t> tool to search the internet</a:t>
            </a:r>
            <a:endParaRPr lang="en-US" altLang="zh-TW" dirty="0">
              <a:solidFill>
                <a:srgbClr val="FF0000"/>
              </a:solidFill>
            </a:endParaRPr>
          </a:p>
        </p:txBody>
      </p:sp>
      <p:sp>
        <p:nvSpPr>
          <p:cNvPr id="7" name="文字方塊 6">
            <a:extLst>
              <a:ext uri="{FF2B5EF4-FFF2-40B4-BE49-F238E27FC236}">
                <a16:creationId xmlns:a16="http://schemas.microsoft.com/office/drawing/2014/main" id="{9AE62A3D-E98D-A59A-EDDB-617764854EB0}"/>
              </a:ext>
            </a:extLst>
          </p:cNvPr>
          <p:cNvSpPr txBox="1"/>
          <p:nvPr/>
        </p:nvSpPr>
        <p:spPr>
          <a:xfrm>
            <a:off x="7120568" y="1670608"/>
            <a:ext cx="4454111" cy="830997"/>
          </a:xfrm>
          <a:prstGeom prst="rect">
            <a:avLst/>
          </a:prstGeom>
          <a:solidFill>
            <a:schemeClr val="tx1"/>
          </a:solidFill>
        </p:spPr>
        <p:txBody>
          <a:bodyPr wrap="square">
            <a:spAutoFit/>
          </a:bodyPr>
          <a:lstStyle/>
          <a:p>
            <a:r>
              <a:rPr lang="en-US" altLang="zh-TW" sz="2400" dirty="0">
                <a:solidFill>
                  <a:srgbClr val="FF0000"/>
                </a:solidFill>
              </a:rPr>
              <a:t>Insert the following passage below</a:t>
            </a:r>
            <a:endParaRPr lang="zh-TW" altLang="en-US" sz="2400" dirty="0">
              <a:solidFill>
                <a:srgbClr val="FF0000"/>
              </a:solidFill>
            </a:endParaRPr>
          </a:p>
        </p:txBody>
      </p:sp>
      <p:sp>
        <p:nvSpPr>
          <p:cNvPr id="8" name="Rectangle: Rounded Corners 13">
            <a:extLst>
              <a:ext uri="{FF2B5EF4-FFF2-40B4-BE49-F238E27FC236}">
                <a16:creationId xmlns:a16="http://schemas.microsoft.com/office/drawing/2014/main" id="{5C078B52-A54C-F20A-B353-98B935531FB4}"/>
              </a:ext>
            </a:extLst>
          </p:cNvPr>
          <p:cNvSpPr/>
          <p:nvPr/>
        </p:nvSpPr>
        <p:spPr>
          <a:xfrm flipV="1">
            <a:off x="3934326" y="4620511"/>
            <a:ext cx="2161673" cy="99823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9" name="Straight Arrow Connector 9">
            <a:extLst>
              <a:ext uri="{FF2B5EF4-FFF2-40B4-BE49-F238E27FC236}">
                <a16:creationId xmlns:a16="http://schemas.microsoft.com/office/drawing/2014/main" id="{6254F138-6DD2-A2B7-06F1-612DC1EA3995}"/>
              </a:ext>
            </a:extLst>
          </p:cNvPr>
          <p:cNvCxnSpPr>
            <a:cxnSpLocks/>
            <a:endCxn id="6" idx="0"/>
          </p:cNvCxnSpPr>
          <p:nvPr/>
        </p:nvCxnSpPr>
        <p:spPr>
          <a:xfrm>
            <a:off x="9440885" y="2282171"/>
            <a:ext cx="178875" cy="153284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9">
            <a:extLst>
              <a:ext uri="{FF2B5EF4-FFF2-40B4-BE49-F238E27FC236}">
                <a16:creationId xmlns:a16="http://schemas.microsoft.com/office/drawing/2014/main" id="{08912D8B-E115-2AB6-632C-0780472B5D61}"/>
              </a:ext>
            </a:extLst>
          </p:cNvPr>
          <p:cNvCxnSpPr>
            <a:cxnSpLocks/>
          </p:cNvCxnSpPr>
          <p:nvPr/>
        </p:nvCxnSpPr>
        <p:spPr>
          <a:xfrm flipH="1">
            <a:off x="5642811" y="4665029"/>
            <a:ext cx="1436280" cy="16564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圖片 14">
            <a:extLst>
              <a:ext uri="{FF2B5EF4-FFF2-40B4-BE49-F238E27FC236}">
                <a16:creationId xmlns:a16="http://schemas.microsoft.com/office/drawing/2014/main" id="{562CC50B-E50B-DE85-7C6E-B989A666DBFC}"/>
              </a:ext>
            </a:extLst>
          </p:cNvPr>
          <p:cNvPicPr>
            <a:picLocks noChangeAspect="1"/>
          </p:cNvPicPr>
          <p:nvPr/>
        </p:nvPicPr>
        <p:blipFill>
          <a:blip r:embed="rId3"/>
          <a:stretch>
            <a:fillRect/>
          </a:stretch>
        </p:blipFill>
        <p:spPr>
          <a:xfrm>
            <a:off x="300255" y="4042034"/>
            <a:ext cx="3497970" cy="2629861"/>
          </a:xfrm>
          <a:prstGeom prst="roundRect">
            <a:avLst>
              <a:gd name="adj" fmla="val 4167"/>
            </a:avLst>
          </a:prstGeom>
          <a:solidFill>
            <a:srgbClr val="FFFFFF"/>
          </a:solidFill>
          <a:ln w="76200" cap="sq">
            <a:solidFill>
              <a:srgbClr val="FF0000"/>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文字方塊 15">
            <a:extLst>
              <a:ext uri="{FF2B5EF4-FFF2-40B4-BE49-F238E27FC236}">
                <a16:creationId xmlns:a16="http://schemas.microsoft.com/office/drawing/2014/main" id="{0D29CA16-B518-44F0-29D7-0D385CB4F15B}"/>
              </a:ext>
            </a:extLst>
          </p:cNvPr>
          <p:cNvSpPr txBox="1"/>
          <p:nvPr/>
        </p:nvSpPr>
        <p:spPr>
          <a:xfrm>
            <a:off x="617321" y="1670607"/>
            <a:ext cx="3013929" cy="830997"/>
          </a:xfrm>
          <a:prstGeom prst="rect">
            <a:avLst/>
          </a:prstGeom>
          <a:solidFill>
            <a:schemeClr val="tx1"/>
          </a:solidFill>
        </p:spPr>
        <p:txBody>
          <a:bodyPr wrap="square">
            <a:spAutoFit/>
          </a:bodyPr>
          <a:lstStyle/>
          <a:p>
            <a:r>
              <a:rPr lang="en-US" altLang="zh-TW" sz="2400" dirty="0">
                <a:solidFill>
                  <a:srgbClr val="FF0000"/>
                </a:solidFill>
              </a:rPr>
              <a:t>Then, click here to return to canvas.</a:t>
            </a:r>
            <a:endParaRPr lang="zh-TW" altLang="en-US" sz="2400" dirty="0">
              <a:solidFill>
                <a:srgbClr val="FF0000"/>
              </a:solidFill>
            </a:endParaRPr>
          </a:p>
        </p:txBody>
      </p:sp>
      <p:cxnSp>
        <p:nvCxnSpPr>
          <p:cNvPr id="17" name="Straight Arrow Connector 9">
            <a:extLst>
              <a:ext uri="{FF2B5EF4-FFF2-40B4-BE49-F238E27FC236}">
                <a16:creationId xmlns:a16="http://schemas.microsoft.com/office/drawing/2014/main" id="{6F1644AD-80C8-C9FA-AF96-0D11609F96EE}"/>
              </a:ext>
            </a:extLst>
          </p:cNvPr>
          <p:cNvCxnSpPr>
            <a:cxnSpLocks/>
          </p:cNvCxnSpPr>
          <p:nvPr/>
        </p:nvCxnSpPr>
        <p:spPr>
          <a:xfrm flipH="1" flipV="1">
            <a:off x="1323474" y="522989"/>
            <a:ext cx="372979" cy="11476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3">
            <a:extLst>
              <a:ext uri="{FF2B5EF4-FFF2-40B4-BE49-F238E27FC236}">
                <a16:creationId xmlns:a16="http://schemas.microsoft.com/office/drawing/2014/main" id="{F87F36C1-65BE-1D33-C2AC-8A614DA177DD}"/>
              </a:ext>
            </a:extLst>
          </p:cNvPr>
          <p:cNvSpPr/>
          <p:nvPr/>
        </p:nvSpPr>
        <p:spPr>
          <a:xfrm>
            <a:off x="429126" y="295730"/>
            <a:ext cx="1267327" cy="22726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33955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up)">
                                      <p:cBhvr>
                                        <p:cTn id="21" dur="500"/>
                                        <p:tgtEl>
                                          <p:spTgt spid="11"/>
                                        </p:tgtEl>
                                      </p:cBhvr>
                                    </p:animEffect>
                                  </p:childTnLst>
                                </p:cTn>
                              </p:par>
                            </p:childTnLst>
                          </p:cTn>
                        </p:par>
                        <p:par>
                          <p:cTn id="22" fill="hold">
                            <p:stCondLst>
                              <p:cond delay="2000"/>
                            </p:stCondLst>
                            <p:childTnLst>
                              <p:par>
                                <p:cTn id="23" presetID="21" presetClass="entr" presetSubtype="1"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heel(1)">
                                      <p:cBhvr>
                                        <p:cTn id="25" dur="1000"/>
                                        <p:tgtEl>
                                          <p:spTgt spid="8"/>
                                        </p:tgtEl>
                                      </p:cBhvr>
                                    </p:animEffect>
                                  </p:childTnLst>
                                </p:cTn>
                              </p:par>
                            </p:childTnLst>
                          </p:cTn>
                        </p:par>
                        <p:par>
                          <p:cTn id="26" fill="hold">
                            <p:stCondLst>
                              <p:cond delay="3000"/>
                            </p:stCondLst>
                            <p:childTnLst>
                              <p:par>
                                <p:cTn id="27" presetID="2" presetClass="entr" presetSubtype="4"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par>
                          <p:cTn id="41" fill="hold">
                            <p:stCondLst>
                              <p:cond delay="1000"/>
                            </p:stCondLst>
                            <p:childTnLst>
                              <p:par>
                                <p:cTn id="42" presetID="21" presetClass="entr" presetSubtype="1"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heel(1)">
                                      <p:cBhvr>
                                        <p:cTn id="4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2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D0BD02D-1BD0-82E0-2ABA-8ED91379AA1F}"/>
              </a:ext>
            </a:extLst>
          </p:cNvPr>
          <p:cNvSpPr>
            <a:spLocks noGrp="1"/>
          </p:cNvSpPr>
          <p:nvPr>
            <p:ph type="sldNum" sz="quarter" idx="12"/>
          </p:nvPr>
        </p:nvSpPr>
        <p:spPr/>
        <p:txBody>
          <a:bodyPr/>
          <a:lstStyle/>
          <a:p>
            <a:pPr rtl="0"/>
            <a:fld id="{D57F1E4F-1CFF-5643-939E-02111984F565}" type="slidenum">
              <a:rPr lang="en-US" altLang="zh-TW" noProof="0" smtClean="0"/>
              <a:t>80</a:t>
            </a:fld>
            <a:endParaRPr lang="zh-TW" altLang="en-US" noProof="0"/>
          </a:p>
        </p:txBody>
      </p:sp>
      <p:pic>
        <p:nvPicPr>
          <p:cNvPr id="4" name="圖片 3">
            <a:extLst>
              <a:ext uri="{FF2B5EF4-FFF2-40B4-BE49-F238E27FC236}">
                <a16:creationId xmlns:a16="http://schemas.microsoft.com/office/drawing/2014/main" id="{EE19AC21-2E07-103C-E155-24EEEA01C671}"/>
              </a:ext>
            </a:extLst>
          </p:cNvPr>
          <p:cNvPicPr>
            <a:picLocks noChangeAspect="1"/>
          </p:cNvPicPr>
          <p:nvPr/>
        </p:nvPicPr>
        <p:blipFill>
          <a:blip r:embed="rId2"/>
          <a:stretch>
            <a:fillRect/>
          </a:stretch>
        </p:blipFill>
        <p:spPr>
          <a:xfrm>
            <a:off x="104816" y="115503"/>
            <a:ext cx="4998091" cy="653555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圖片 5">
            <a:extLst>
              <a:ext uri="{FF2B5EF4-FFF2-40B4-BE49-F238E27FC236}">
                <a16:creationId xmlns:a16="http://schemas.microsoft.com/office/drawing/2014/main" id="{C3F2C053-4F63-385D-4903-63D6959099A4}"/>
              </a:ext>
            </a:extLst>
          </p:cNvPr>
          <p:cNvPicPr>
            <a:picLocks noChangeAspect="1"/>
          </p:cNvPicPr>
          <p:nvPr/>
        </p:nvPicPr>
        <p:blipFill>
          <a:blip r:embed="rId3"/>
          <a:stretch>
            <a:fillRect/>
          </a:stretch>
        </p:blipFill>
        <p:spPr>
          <a:xfrm>
            <a:off x="5612659" y="115503"/>
            <a:ext cx="4980360" cy="64467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7">
            <a:extLst>
              <a:ext uri="{FF2B5EF4-FFF2-40B4-BE49-F238E27FC236}">
                <a16:creationId xmlns:a16="http://schemas.microsoft.com/office/drawing/2014/main" id="{E6D38E74-EDFB-86AE-4DFB-898512DC29A9}"/>
              </a:ext>
            </a:extLst>
          </p:cNvPr>
          <p:cNvSpPr/>
          <p:nvPr/>
        </p:nvSpPr>
        <p:spPr>
          <a:xfrm>
            <a:off x="5692411" y="3888737"/>
            <a:ext cx="4731749" cy="767687"/>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610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D0BD02D-1BD0-82E0-2ABA-8ED91379AA1F}"/>
              </a:ext>
            </a:extLst>
          </p:cNvPr>
          <p:cNvSpPr>
            <a:spLocks noGrp="1"/>
          </p:cNvSpPr>
          <p:nvPr>
            <p:ph type="sldNum" sz="quarter" idx="12"/>
          </p:nvPr>
        </p:nvSpPr>
        <p:spPr/>
        <p:txBody>
          <a:bodyPr/>
          <a:lstStyle/>
          <a:p>
            <a:pPr rtl="0"/>
            <a:fld id="{D57F1E4F-1CFF-5643-939E-02111984F565}" type="slidenum">
              <a:rPr lang="en-US" altLang="zh-TW" noProof="0" smtClean="0"/>
              <a:t>81</a:t>
            </a:fld>
            <a:endParaRPr lang="zh-TW" altLang="en-US" noProof="0"/>
          </a:p>
        </p:txBody>
      </p:sp>
      <p:pic>
        <p:nvPicPr>
          <p:cNvPr id="4" name="圖片 3">
            <a:extLst>
              <a:ext uri="{FF2B5EF4-FFF2-40B4-BE49-F238E27FC236}">
                <a16:creationId xmlns:a16="http://schemas.microsoft.com/office/drawing/2014/main" id="{BE6506E6-CB62-3D03-F195-9F79578E3A0F}"/>
              </a:ext>
            </a:extLst>
          </p:cNvPr>
          <p:cNvPicPr>
            <a:picLocks noChangeAspect="1"/>
          </p:cNvPicPr>
          <p:nvPr/>
        </p:nvPicPr>
        <p:blipFill>
          <a:blip r:embed="rId2"/>
          <a:stretch>
            <a:fillRect/>
          </a:stretch>
        </p:blipFill>
        <p:spPr>
          <a:xfrm>
            <a:off x="136477" y="144379"/>
            <a:ext cx="4320356" cy="65451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圖片 5">
            <a:extLst>
              <a:ext uri="{FF2B5EF4-FFF2-40B4-BE49-F238E27FC236}">
                <a16:creationId xmlns:a16="http://schemas.microsoft.com/office/drawing/2014/main" id="{0D465FB9-B9AA-25E2-CA54-FF80052D5E37}"/>
              </a:ext>
            </a:extLst>
          </p:cNvPr>
          <p:cNvPicPr>
            <a:picLocks noChangeAspect="1"/>
          </p:cNvPicPr>
          <p:nvPr/>
        </p:nvPicPr>
        <p:blipFill>
          <a:blip r:embed="rId3"/>
          <a:stretch>
            <a:fillRect/>
          </a:stretch>
        </p:blipFill>
        <p:spPr>
          <a:xfrm>
            <a:off x="5146361" y="156410"/>
            <a:ext cx="4752234" cy="65451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Rectangle: Rounded Corners 7">
            <a:extLst>
              <a:ext uri="{FF2B5EF4-FFF2-40B4-BE49-F238E27FC236}">
                <a16:creationId xmlns:a16="http://schemas.microsoft.com/office/drawing/2014/main" id="{7F9542C8-6B5D-9C5B-F76B-F1C514A12FC2}"/>
              </a:ext>
            </a:extLst>
          </p:cNvPr>
          <p:cNvSpPr/>
          <p:nvPr/>
        </p:nvSpPr>
        <p:spPr>
          <a:xfrm>
            <a:off x="1072286" y="2649281"/>
            <a:ext cx="3201332" cy="30567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7C39C73A-8BBB-1369-CC0B-F4B87AB7CA52}"/>
              </a:ext>
            </a:extLst>
          </p:cNvPr>
          <p:cNvSpPr/>
          <p:nvPr/>
        </p:nvSpPr>
        <p:spPr>
          <a:xfrm>
            <a:off x="5166847" y="1386169"/>
            <a:ext cx="4391040" cy="48113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Rectangle: Rounded Corners 7">
            <a:extLst>
              <a:ext uri="{FF2B5EF4-FFF2-40B4-BE49-F238E27FC236}">
                <a16:creationId xmlns:a16="http://schemas.microsoft.com/office/drawing/2014/main" id="{73A8B992-2BC1-1D3C-CB99-4B863BB81DA5}"/>
              </a:ext>
            </a:extLst>
          </p:cNvPr>
          <p:cNvSpPr/>
          <p:nvPr/>
        </p:nvSpPr>
        <p:spPr>
          <a:xfrm>
            <a:off x="6439301" y="2954956"/>
            <a:ext cx="2233062" cy="328295"/>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Rectangle: Rounded Corners 7">
            <a:extLst>
              <a:ext uri="{FF2B5EF4-FFF2-40B4-BE49-F238E27FC236}">
                <a16:creationId xmlns:a16="http://schemas.microsoft.com/office/drawing/2014/main" id="{7B55E18E-5227-D855-2B35-519C05455A22}"/>
              </a:ext>
            </a:extLst>
          </p:cNvPr>
          <p:cNvSpPr/>
          <p:nvPr/>
        </p:nvSpPr>
        <p:spPr>
          <a:xfrm>
            <a:off x="5393818" y="4223013"/>
            <a:ext cx="4164069" cy="767687"/>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2" name="圖片 11">
            <a:extLst>
              <a:ext uri="{FF2B5EF4-FFF2-40B4-BE49-F238E27FC236}">
                <a16:creationId xmlns:a16="http://schemas.microsoft.com/office/drawing/2014/main" id="{9DC1A6D9-0CE1-A97F-EB82-3FEA7A7AD9B1}"/>
              </a:ext>
            </a:extLst>
          </p:cNvPr>
          <p:cNvPicPr>
            <a:picLocks noChangeAspect="1"/>
          </p:cNvPicPr>
          <p:nvPr/>
        </p:nvPicPr>
        <p:blipFill>
          <a:blip r:embed="rId4"/>
          <a:stretch>
            <a:fillRect/>
          </a:stretch>
        </p:blipFill>
        <p:spPr>
          <a:xfrm>
            <a:off x="5004160" y="6081139"/>
            <a:ext cx="6326088" cy="6318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Rectangle: Rounded Corners 7">
            <a:extLst>
              <a:ext uri="{FF2B5EF4-FFF2-40B4-BE49-F238E27FC236}">
                <a16:creationId xmlns:a16="http://schemas.microsoft.com/office/drawing/2014/main" id="{8023F01C-DB6A-1C98-4869-CF674DC78958}"/>
              </a:ext>
            </a:extLst>
          </p:cNvPr>
          <p:cNvSpPr/>
          <p:nvPr/>
        </p:nvSpPr>
        <p:spPr>
          <a:xfrm>
            <a:off x="10445921" y="6093171"/>
            <a:ext cx="744817" cy="608418"/>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4681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000"/>
                                        <p:tgtEl>
                                          <p:spTgt spid="8"/>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1000"/>
                                        <p:tgtEl>
                                          <p:spTgt spid="9"/>
                                        </p:tgtEl>
                                      </p:cBhvr>
                                    </p:animEffect>
                                  </p:childTnLst>
                                </p:cTn>
                              </p:par>
                            </p:childTnLst>
                          </p:cTn>
                        </p:par>
                        <p:par>
                          <p:cTn id="22" fill="hold">
                            <p:stCondLst>
                              <p:cond delay="2500"/>
                            </p:stCondLst>
                            <p:childTnLst>
                              <p:par>
                                <p:cTn id="23" presetID="21" presetClass="entr" presetSubtype="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heel(1)">
                                      <p:cBhvr>
                                        <p:cTn id="25" dur="10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500"/>
                            </p:stCondLst>
                            <p:childTnLst>
                              <p:par>
                                <p:cTn id="33" presetID="21"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1)">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38E5BE-E8C2-2228-9648-DFAD409D2C87}"/>
              </a:ext>
            </a:extLst>
          </p:cNvPr>
          <p:cNvSpPr>
            <a:spLocks noGrp="1"/>
          </p:cNvSpPr>
          <p:nvPr>
            <p:ph type="sldNum" sz="quarter" idx="17"/>
          </p:nvPr>
        </p:nvSpPr>
        <p:spPr/>
        <p:txBody>
          <a:bodyPr/>
          <a:lstStyle/>
          <a:p>
            <a:fld id="{CC057153-B650-4DEB-B370-79DDCFDCE934}" type="slidenum">
              <a:rPr lang="en-US" smtClean="0"/>
              <a:t>82</a:t>
            </a:fld>
            <a:endParaRPr lang="en-US" dirty="0"/>
          </a:p>
        </p:txBody>
      </p:sp>
      <p:sp>
        <p:nvSpPr>
          <p:cNvPr id="9" name="TextBox 8">
            <a:extLst>
              <a:ext uri="{FF2B5EF4-FFF2-40B4-BE49-F238E27FC236}">
                <a16:creationId xmlns:a16="http://schemas.microsoft.com/office/drawing/2014/main" id="{9257C5A4-C488-C567-A872-4D1A59A63A6A}"/>
              </a:ext>
            </a:extLst>
          </p:cNvPr>
          <p:cNvSpPr txBox="1"/>
          <p:nvPr/>
        </p:nvSpPr>
        <p:spPr>
          <a:xfrm>
            <a:off x="5022139" y="2192738"/>
            <a:ext cx="6621843" cy="2123658"/>
          </a:xfrm>
          <a:prstGeom prst="rect">
            <a:avLst/>
          </a:prstGeom>
          <a:noFill/>
        </p:spPr>
        <p:txBody>
          <a:bodyPr wrap="square">
            <a:spAutoFit/>
          </a:bodyPr>
          <a:lstStyle/>
          <a:p>
            <a:pPr algn="ctr"/>
            <a:r>
              <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9. </a:t>
            </a:r>
          </a:p>
          <a:p>
            <a:pPr algn="ctr"/>
            <a:endParaRPr lang="en-US" altLang="zh-TW" sz="4400" b="1" dirty="0">
              <a:solidFill>
                <a:srgbClr val="FFFF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a:p>
            <a:pPr algn="ctr"/>
            <a:r>
              <a:rPr lang="en-US" altLang="zh-TW" sz="4400" b="1" dirty="0" err="1">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rPr>
              <a:t>nanoBanana.json</a:t>
            </a:r>
            <a:endParaRPr lang="en-US" altLang="zh-TW" sz="4400" b="1" dirty="0">
              <a:solidFill>
                <a:srgbClr val="FF0000"/>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endParaRPr>
          </a:p>
        </p:txBody>
      </p:sp>
      <p:pic>
        <p:nvPicPr>
          <p:cNvPr id="7" name="Picture Placeholder 6" descr="A white line with circles on a pink background&#10;&#10;AI-generated content may be incorrect.">
            <a:extLst>
              <a:ext uri="{FF2B5EF4-FFF2-40B4-BE49-F238E27FC236}">
                <a16:creationId xmlns:a16="http://schemas.microsoft.com/office/drawing/2014/main" id="{0C53C9D4-640B-C37E-FE21-6F22D0C16AA3}"/>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5046" r="15046"/>
          <a:stretch>
            <a:fillRect/>
          </a:stretch>
        </p:blipFill>
        <p:spPr>
          <a:xfrm>
            <a:off x="2206218" y="1940993"/>
            <a:ext cx="2283964" cy="32673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6E90C15A-0C44-7C66-D03D-2DBA97281A67}"/>
              </a:ext>
            </a:extLst>
          </p:cNvPr>
          <p:cNvSpPr txBox="1"/>
          <p:nvPr/>
        </p:nvSpPr>
        <p:spPr>
          <a:xfrm>
            <a:off x="2947307" y="6956379"/>
            <a:ext cx="1846578" cy="369332"/>
          </a:xfrm>
          <a:prstGeom prst="rect">
            <a:avLst/>
          </a:prstGeom>
          <a:noFill/>
        </p:spPr>
        <p:txBody>
          <a:bodyPr wrap="square" rtlCol="0">
            <a:spAutoFit/>
          </a:bodyPr>
          <a:lstStyle/>
          <a:p>
            <a:r>
              <a:rPr lang="zh-TW" altLang="en-US" sz="900">
                <a:hlinkClick r:id="rId4" tooltip="https://selfhosted.libhunt.com/n8n-alternatives"/>
              </a:rPr>
              <a:t>This Photo</a:t>
            </a:r>
            <a:r>
              <a:rPr lang="zh-TW" altLang="en-US" sz="900"/>
              <a:t> by Unknown Author is licensed under </a:t>
            </a:r>
            <a:r>
              <a:rPr lang="zh-TW" altLang="en-US" sz="900">
                <a:hlinkClick r:id="rId5" tooltip="https://creativecommons.org/licenses/by-sa/3.0/"/>
              </a:rPr>
              <a:t>CC BY-SA</a:t>
            </a:r>
            <a:endParaRPr lang="zh-TW" altLang="en-US" sz="900"/>
          </a:p>
        </p:txBody>
      </p:sp>
    </p:spTree>
    <p:extLst>
      <p:ext uri="{BB962C8B-B14F-4D97-AF65-F5344CB8AC3E}">
        <p14:creationId xmlns:p14="http://schemas.microsoft.com/office/powerpoint/2010/main" val="322282040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ABFCF5D0-5A0A-E0C5-146E-6A348DC3299B}"/>
              </a:ext>
            </a:extLst>
          </p:cNvPr>
          <p:cNvSpPr>
            <a:spLocks noGrp="1"/>
          </p:cNvSpPr>
          <p:nvPr>
            <p:ph type="sldNum" sz="quarter" idx="12"/>
          </p:nvPr>
        </p:nvSpPr>
        <p:spPr/>
        <p:txBody>
          <a:bodyPr/>
          <a:lstStyle/>
          <a:p>
            <a:pPr rtl="0"/>
            <a:fld id="{D57F1E4F-1CFF-5643-939E-02111984F565}" type="slidenum">
              <a:rPr lang="en-US" altLang="zh-TW" noProof="0" smtClean="0"/>
              <a:t>83</a:t>
            </a:fld>
            <a:endParaRPr lang="zh-TW" altLang="en-US" noProof="0"/>
          </a:p>
        </p:txBody>
      </p:sp>
      <p:pic>
        <p:nvPicPr>
          <p:cNvPr id="4" name="圖片 3">
            <a:extLst>
              <a:ext uri="{FF2B5EF4-FFF2-40B4-BE49-F238E27FC236}">
                <a16:creationId xmlns:a16="http://schemas.microsoft.com/office/drawing/2014/main" id="{A00551AF-CCC8-0AAF-B9BD-597E15D1D503}"/>
              </a:ext>
            </a:extLst>
          </p:cNvPr>
          <p:cNvPicPr>
            <a:picLocks noChangeAspect="1"/>
          </p:cNvPicPr>
          <p:nvPr/>
        </p:nvPicPr>
        <p:blipFill>
          <a:blip r:embed="rId2"/>
          <a:stretch>
            <a:fillRect/>
          </a:stretch>
        </p:blipFill>
        <p:spPr>
          <a:xfrm>
            <a:off x="384776" y="916074"/>
            <a:ext cx="10166015" cy="5523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Rectangle: Rounded Corners 7">
            <a:extLst>
              <a:ext uri="{FF2B5EF4-FFF2-40B4-BE49-F238E27FC236}">
                <a16:creationId xmlns:a16="http://schemas.microsoft.com/office/drawing/2014/main" id="{269D6C3A-BC91-180D-A53D-F3F114F85782}"/>
              </a:ext>
            </a:extLst>
          </p:cNvPr>
          <p:cNvSpPr/>
          <p:nvPr/>
        </p:nvSpPr>
        <p:spPr>
          <a:xfrm>
            <a:off x="3852293" y="2716189"/>
            <a:ext cx="1903615" cy="825908"/>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350596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3FA9F628-A1BC-9CDC-467F-4F4A2976BBE6}"/>
              </a:ext>
            </a:extLst>
          </p:cNvPr>
          <p:cNvSpPr txBox="1"/>
          <p:nvPr/>
        </p:nvSpPr>
        <p:spPr>
          <a:xfrm>
            <a:off x="64337" y="4964477"/>
            <a:ext cx="4500209" cy="276999"/>
          </a:xfrm>
          <a:prstGeom prst="rect">
            <a:avLst/>
          </a:prstGeom>
          <a:noFill/>
        </p:spPr>
        <p:txBody>
          <a:bodyPr wrap="square">
            <a:spAutoFit/>
          </a:bodyPr>
          <a:lstStyle/>
          <a:p>
            <a:r>
              <a:rPr lang="zh-TW" altLang="en-US" sz="1200" dirty="0"/>
              <a:t>https://n8n.17tigerai.online/webhook/figurine-generator</a:t>
            </a:r>
          </a:p>
        </p:txBody>
      </p:sp>
      <p:sp>
        <p:nvSpPr>
          <p:cNvPr id="2" name="投影片編號版面配置區 1">
            <a:extLst>
              <a:ext uri="{FF2B5EF4-FFF2-40B4-BE49-F238E27FC236}">
                <a16:creationId xmlns:a16="http://schemas.microsoft.com/office/drawing/2014/main" id="{9D0BD02D-1BD0-82E0-2ABA-8ED91379AA1F}"/>
              </a:ext>
            </a:extLst>
          </p:cNvPr>
          <p:cNvSpPr>
            <a:spLocks noGrp="1"/>
          </p:cNvSpPr>
          <p:nvPr>
            <p:ph type="sldNum" sz="quarter" idx="12"/>
          </p:nvPr>
        </p:nvSpPr>
        <p:spPr/>
        <p:txBody>
          <a:bodyPr/>
          <a:lstStyle/>
          <a:p>
            <a:pPr rtl="0"/>
            <a:fld id="{D57F1E4F-1CFF-5643-939E-02111984F565}" type="slidenum">
              <a:rPr lang="en-US" altLang="zh-TW" noProof="0" smtClean="0"/>
              <a:t>84</a:t>
            </a:fld>
            <a:endParaRPr lang="zh-TW" altLang="en-US" noProof="0"/>
          </a:p>
        </p:txBody>
      </p:sp>
      <p:pic>
        <p:nvPicPr>
          <p:cNvPr id="4" name="圖片 3">
            <a:extLst>
              <a:ext uri="{FF2B5EF4-FFF2-40B4-BE49-F238E27FC236}">
                <a16:creationId xmlns:a16="http://schemas.microsoft.com/office/drawing/2014/main" id="{2B369A9D-A292-A798-F3F0-58EF8C37C276}"/>
              </a:ext>
            </a:extLst>
          </p:cNvPr>
          <p:cNvPicPr>
            <a:picLocks noChangeAspect="1"/>
          </p:cNvPicPr>
          <p:nvPr/>
        </p:nvPicPr>
        <p:blipFill>
          <a:blip r:embed="rId2"/>
          <a:stretch>
            <a:fillRect/>
          </a:stretch>
        </p:blipFill>
        <p:spPr>
          <a:xfrm>
            <a:off x="4857529" y="1790297"/>
            <a:ext cx="6934498" cy="343572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圖片 4">
            <a:extLst>
              <a:ext uri="{FF2B5EF4-FFF2-40B4-BE49-F238E27FC236}">
                <a16:creationId xmlns:a16="http://schemas.microsoft.com/office/drawing/2014/main" id="{EAEA8262-57B8-199B-549C-A0964F240DB6}"/>
              </a:ext>
            </a:extLst>
          </p:cNvPr>
          <p:cNvPicPr>
            <a:picLocks noChangeAspect="1"/>
          </p:cNvPicPr>
          <p:nvPr/>
        </p:nvPicPr>
        <p:blipFill>
          <a:blip r:embed="rId3"/>
          <a:srcRect l="805" r="805"/>
          <a:stretch/>
        </p:blipFill>
        <p:spPr>
          <a:xfrm>
            <a:off x="142281" y="241542"/>
            <a:ext cx="4344319" cy="568189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Rectangle: Rounded Corners 7">
            <a:extLst>
              <a:ext uri="{FF2B5EF4-FFF2-40B4-BE49-F238E27FC236}">
                <a16:creationId xmlns:a16="http://schemas.microsoft.com/office/drawing/2014/main" id="{9414A085-65DE-8E8B-AEF0-CFE5ECE9C6AC}"/>
              </a:ext>
            </a:extLst>
          </p:cNvPr>
          <p:cNvSpPr/>
          <p:nvPr/>
        </p:nvSpPr>
        <p:spPr>
          <a:xfrm>
            <a:off x="399973" y="1547015"/>
            <a:ext cx="3402006" cy="34650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Rounded Corners 7">
            <a:extLst>
              <a:ext uri="{FF2B5EF4-FFF2-40B4-BE49-F238E27FC236}">
                <a16:creationId xmlns:a16="http://schemas.microsoft.com/office/drawing/2014/main" id="{E8A039D2-32AA-5017-88DC-E81BB30930B9}"/>
              </a:ext>
            </a:extLst>
          </p:cNvPr>
          <p:cNvSpPr/>
          <p:nvPr/>
        </p:nvSpPr>
        <p:spPr>
          <a:xfrm>
            <a:off x="5201376" y="1895931"/>
            <a:ext cx="2152326" cy="250503"/>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Rectangle: Rounded Corners 7">
            <a:extLst>
              <a:ext uri="{FF2B5EF4-FFF2-40B4-BE49-F238E27FC236}">
                <a16:creationId xmlns:a16="http://schemas.microsoft.com/office/drawing/2014/main" id="{5AFB8BF1-F7E3-EFD7-65BD-4BD8ADA54B6C}"/>
              </a:ext>
            </a:extLst>
          </p:cNvPr>
          <p:cNvSpPr/>
          <p:nvPr/>
        </p:nvSpPr>
        <p:spPr>
          <a:xfrm>
            <a:off x="6857181" y="3082491"/>
            <a:ext cx="4038877" cy="346509"/>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866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childTnLst>
                          </p:cTn>
                        </p:par>
                        <p:par>
                          <p:cTn id="18" fill="hold">
                            <p:stCondLst>
                              <p:cond delay="1500"/>
                            </p:stCondLst>
                            <p:childTnLst>
                              <p:par>
                                <p:cTn id="19" presetID="21" presetClass="entr" presetSubtype="1"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7E4B8164-7EDE-3B34-BF8D-F73ED1EE7B01}"/>
              </a:ext>
            </a:extLst>
          </p:cNvPr>
          <p:cNvSpPr txBox="1"/>
          <p:nvPr/>
        </p:nvSpPr>
        <p:spPr>
          <a:xfrm>
            <a:off x="574721" y="3827119"/>
            <a:ext cx="6097604" cy="369332"/>
          </a:xfrm>
          <a:prstGeom prst="rect">
            <a:avLst/>
          </a:prstGeom>
          <a:noFill/>
        </p:spPr>
        <p:txBody>
          <a:bodyPr wrap="square">
            <a:spAutoFit/>
          </a:bodyPr>
          <a:lstStyle/>
          <a:p>
            <a:r>
              <a:rPr lang="zh-TW" altLang="en-US" dirty="0"/>
              <a:t>AIzaSyBzN0EW5QaOgcSC2EwxlNsuA-Fa13i8x-I</a:t>
            </a:r>
          </a:p>
        </p:txBody>
      </p:sp>
      <p:sp>
        <p:nvSpPr>
          <p:cNvPr id="2" name="投影片編號版面配置區 1">
            <a:extLst>
              <a:ext uri="{FF2B5EF4-FFF2-40B4-BE49-F238E27FC236}">
                <a16:creationId xmlns:a16="http://schemas.microsoft.com/office/drawing/2014/main" id="{B91AF8CD-CF4C-F5AE-CD0B-8C4B99237674}"/>
              </a:ext>
            </a:extLst>
          </p:cNvPr>
          <p:cNvSpPr>
            <a:spLocks noGrp="1"/>
          </p:cNvSpPr>
          <p:nvPr>
            <p:ph type="sldNum" sz="quarter" idx="12"/>
          </p:nvPr>
        </p:nvSpPr>
        <p:spPr/>
        <p:txBody>
          <a:bodyPr/>
          <a:lstStyle/>
          <a:p>
            <a:pPr rtl="0"/>
            <a:fld id="{D57F1E4F-1CFF-5643-939E-02111984F565}" type="slidenum">
              <a:rPr lang="en-US" altLang="zh-TW" noProof="0" smtClean="0"/>
              <a:t>85</a:t>
            </a:fld>
            <a:endParaRPr lang="zh-TW" altLang="en-US" noProof="0"/>
          </a:p>
        </p:txBody>
      </p:sp>
      <p:pic>
        <p:nvPicPr>
          <p:cNvPr id="3" name="圖片 2">
            <a:extLst>
              <a:ext uri="{FF2B5EF4-FFF2-40B4-BE49-F238E27FC236}">
                <a16:creationId xmlns:a16="http://schemas.microsoft.com/office/drawing/2014/main" id="{823883A2-C758-CDE5-3171-7961E84874CF}"/>
              </a:ext>
            </a:extLst>
          </p:cNvPr>
          <p:cNvPicPr>
            <a:picLocks noChangeAspect="1"/>
          </p:cNvPicPr>
          <p:nvPr/>
        </p:nvPicPr>
        <p:blipFill>
          <a:blip r:embed="rId2"/>
          <a:srcRect b="27264"/>
          <a:stretch/>
        </p:blipFill>
        <p:spPr>
          <a:xfrm>
            <a:off x="6262521" y="1190877"/>
            <a:ext cx="5836435" cy="482169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 name="Rectangle: Rounded Corners 7">
            <a:extLst>
              <a:ext uri="{FF2B5EF4-FFF2-40B4-BE49-F238E27FC236}">
                <a16:creationId xmlns:a16="http://schemas.microsoft.com/office/drawing/2014/main" id="{CC4B1B6A-3A3E-9E9A-8C01-64BBC8450350}"/>
              </a:ext>
            </a:extLst>
          </p:cNvPr>
          <p:cNvSpPr/>
          <p:nvPr/>
        </p:nvSpPr>
        <p:spPr>
          <a:xfrm>
            <a:off x="6672325" y="3827119"/>
            <a:ext cx="3472702" cy="417622"/>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72BC66A8-F2EE-0C14-277D-86734762572C}"/>
              </a:ext>
            </a:extLst>
          </p:cNvPr>
          <p:cNvPicPr>
            <a:picLocks noChangeAspect="1"/>
          </p:cNvPicPr>
          <p:nvPr/>
        </p:nvPicPr>
        <p:blipFill>
          <a:blip r:embed="rId3"/>
          <a:srcRect r="40690"/>
          <a:stretch/>
        </p:blipFill>
        <p:spPr>
          <a:xfrm>
            <a:off x="231495" y="1232581"/>
            <a:ext cx="5697985" cy="473828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Rounded Corners 7">
            <a:extLst>
              <a:ext uri="{FF2B5EF4-FFF2-40B4-BE49-F238E27FC236}">
                <a16:creationId xmlns:a16="http://schemas.microsoft.com/office/drawing/2014/main" id="{1D966A5C-02D8-F5BE-EBB7-BFAA8C28A7AF}"/>
              </a:ext>
            </a:extLst>
          </p:cNvPr>
          <p:cNvSpPr/>
          <p:nvPr/>
        </p:nvSpPr>
        <p:spPr>
          <a:xfrm>
            <a:off x="1925052" y="4628077"/>
            <a:ext cx="3792353" cy="665818"/>
          </a:xfrm>
          <a:prstGeom prst="roundRect">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6359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D0BD02D-1BD0-82E0-2ABA-8ED91379AA1F}"/>
              </a:ext>
            </a:extLst>
          </p:cNvPr>
          <p:cNvSpPr>
            <a:spLocks noGrp="1"/>
          </p:cNvSpPr>
          <p:nvPr>
            <p:ph type="sldNum" sz="quarter" idx="12"/>
          </p:nvPr>
        </p:nvSpPr>
        <p:spPr/>
        <p:txBody>
          <a:bodyPr/>
          <a:lstStyle/>
          <a:p>
            <a:pPr rtl="0"/>
            <a:fld id="{D57F1E4F-1CFF-5643-939E-02111984F565}" type="slidenum">
              <a:rPr lang="en-US" altLang="zh-TW" noProof="0" smtClean="0"/>
              <a:t>86</a:t>
            </a:fld>
            <a:endParaRPr lang="zh-TW" altLang="en-US" noProof="0"/>
          </a:p>
        </p:txBody>
      </p:sp>
      <p:sp>
        <p:nvSpPr>
          <p:cNvPr id="7" name="文字方塊 6">
            <a:extLst>
              <a:ext uri="{FF2B5EF4-FFF2-40B4-BE49-F238E27FC236}">
                <a16:creationId xmlns:a16="http://schemas.microsoft.com/office/drawing/2014/main" id="{95FDCA7D-1E34-D572-6310-BB6284354148}"/>
              </a:ext>
            </a:extLst>
          </p:cNvPr>
          <p:cNvSpPr txBox="1"/>
          <p:nvPr/>
        </p:nvSpPr>
        <p:spPr>
          <a:xfrm>
            <a:off x="7928287" y="1312038"/>
            <a:ext cx="3939138" cy="4524315"/>
          </a:xfrm>
          <a:prstGeom prst="rect">
            <a:avLst/>
          </a:prstGeom>
          <a:noFill/>
        </p:spPr>
        <p:txBody>
          <a:bodyPr wrap="square">
            <a:spAutoFit/>
          </a:bodyPr>
          <a:lstStyle/>
          <a:p>
            <a:r>
              <a:rPr lang="zh-TW" altLang="en-US" dirty="0"/>
              <a:t>Create a 1/7 scale commercial figurine model of the main subject from the uploaded photo, presented in a realistic style, placed on a real computer desk environment. The model base should be a circular transparent acrylic material with no text on it. The computer screen displays the ZBrush modeling process of this figurine. Next to the screen is a packaging box with rounded corners and a transparent window on the front, with the model clearly visible inside the box.</a:t>
            </a:r>
          </a:p>
        </p:txBody>
      </p:sp>
      <p:pic>
        <p:nvPicPr>
          <p:cNvPr id="9" name="圖片 8">
            <a:extLst>
              <a:ext uri="{FF2B5EF4-FFF2-40B4-BE49-F238E27FC236}">
                <a16:creationId xmlns:a16="http://schemas.microsoft.com/office/drawing/2014/main" id="{42929707-BE24-CC93-893E-3DA3DB35393B}"/>
              </a:ext>
            </a:extLst>
          </p:cNvPr>
          <p:cNvPicPr>
            <a:picLocks noChangeAspect="1"/>
          </p:cNvPicPr>
          <p:nvPr/>
        </p:nvPicPr>
        <p:blipFill>
          <a:blip r:embed="rId2"/>
          <a:stretch>
            <a:fillRect/>
          </a:stretch>
        </p:blipFill>
        <p:spPr>
          <a:xfrm>
            <a:off x="1001261" y="295729"/>
            <a:ext cx="3643461" cy="589066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Rectangle: Rounded Corners 7">
            <a:extLst>
              <a:ext uri="{FF2B5EF4-FFF2-40B4-BE49-F238E27FC236}">
                <a16:creationId xmlns:a16="http://schemas.microsoft.com/office/drawing/2014/main" id="{4444AC64-2565-0844-BF11-3D95D73D177D}"/>
              </a:ext>
            </a:extLst>
          </p:cNvPr>
          <p:cNvSpPr/>
          <p:nvPr/>
        </p:nvSpPr>
        <p:spPr>
          <a:xfrm>
            <a:off x="1074918" y="2268908"/>
            <a:ext cx="3348149" cy="1636295"/>
          </a:xfrm>
          <a:prstGeom prst="roundRect">
            <a:avLst>
              <a:gd name="adj" fmla="val 6079"/>
            </a:avLst>
          </a:prstGeom>
          <a:noFill/>
          <a:ln w="38100">
            <a:solidFill>
              <a:srgbClr val="EE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8239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1000"/>
                                        <p:tgtEl>
                                          <p:spTgt spid="10"/>
                                        </p:tgtEl>
                                      </p:cBhvr>
                                    </p:animEffect>
                                  </p:childTnLst>
                                </p:cTn>
                              </p:par>
                            </p:childTnLst>
                          </p:cTn>
                        </p:par>
                        <p:par>
                          <p:cTn id="13" fill="hold">
                            <p:stCondLst>
                              <p:cond delay="1500"/>
                            </p:stCondLst>
                            <p:childTnLst>
                              <p:par>
                                <p:cTn id="14" presetID="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D0BD02D-1BD0-82E0-2ABA-8ED91379AA1F}"/>
              </a:ext>
            </a:extLst>
          </p:cNvPr>
          <p:cNvSpPr>
            <a:spLocks noGrp="1"/>
          </p:cNvSpPr>
          <p:nvPr>
            <p:ph type="sldNum" sz="quarter" idx="12"/>
          </p:nvPr>
        </p:nvSpPr>
        <p:spPr/>
        <p:txBody>
          <a:bodyPr/>
          <a:lstStyle/>
          <a:p>
            <a:pPr rtl="0"/>
            <a:fld id="{D57F1E4F-1CFF-5643-939E-02111984F565}" type="slidenum">
              <a:rPr lang="en-US" altLang="zh-TW" noProof="0" smtClean="0"/>
              <a:t>87</a:t>
            </a:fld>
            <a:endParaRPr lang="zh-TW" altLang="en-US" noProof="0"/>
          </a:p>
        </p:txBody>
      </p:sp>
      <p:pic>
        <p:nvPicPr>
          <p:cNvPr id="4" name="圖片 3">
            <a:extLst>
              <a:ext uri="{FF2B5EF4-FFF2-40B4-BE49-F238E27FC236}">
                <a16:creationId xmlns:a16="http://schemas.microsoft.com/office/drawing/2014/main" id="{3E630FEE-3766-98E7-816F-7DAFCFC10027}"/>
              </a:ext>
            </a:extLst>
          </p:cNvPr>
          <p:cNvPicPr>
            <a:picLocks noChangeAspect="1"/>
          </p:cNvPicPr>
          <p:nvPr/>
        </p:nvPicPr>
        <p:blipFill>
          <a:blip r:embed="rId2"/>
          <a:stretch>
            <a:fillRect/>
          </a:stretch>
        </p:blipFill>
        <p:spPr>
          <a:xfrm>
            <a:off x="126516" y="169433"/>
            <a:ext cx="5499484" cy="423893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圖片 5">
            <a:extLst>
              <a:ext uri="{FF2B5EF4-FFF2-40B4-BE49-F238E27FC236}">
                <a16:creationId xmlns:a16="http://schemas.microsoft.com/office/drawing/2014/main" id="{F0E61879-8D63-2F18-962D-A3F10EFA91C1}"/>
              </a:ext>
            </a:extLst>
          </p:cNvPr>
          <p:cNvPicPr>
            <a:picLocks noChangeAspect="1"/>
          </p:cNvPicPr>
          <p:nvPr/>
        </p:nvPicPr>
        <p:blipFill>
          <a:blip r:embed="rId3"/>
          <a:stretch>
            <a:fillRect/>
          </a:stretch>
        </p:blipFill>
        <p:spPr>
          <a:xfrm>
            <a:off x="2895747" y="1212783"/>
            <a:ext cx="5751472" cy="41388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圖片 7">
            <a:extLst>
              <a:ext uri="{FF2B5EF4-FFF2-40B4-BE49-F238E27FC236}">
                <a16:creationId xmlns:a16="http://schemas.microsoft.com/office/drawing/2014/main" id="{097B2775-4EB7-95AC-F694-1A4D5075DFB9}"/>
              </a:ext>
            </a:extLst>
          </p:cNvPr>
          <p:cNvPicPr>
            <a:picLocks noChangeAspect="1"/>
          </p:cNvPicPr>
          <p:nvPr/>
        </p:nvPicPr>
        <p:blipFill>
          <a:blip r:embed="rId4"/>
          <a:stretch>
            <a:fillRect/>
          </a:stretch>
        </p:blipFill>
        <p:spPr>
          <a:xfrm>
            <a:off x="6420518" y="1694045"/>
            <a:ext cx="5502410" cy="50195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5988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148325-F15E-83E8-29A4-3503183BB1FD}"/>
              </a:ext>
            </a:extLst>
          </p:cNvPr>
          <p:cNvSpPr>
            <a:spLocks noGrp="1"/>
          </p:cNvSpPr>
          <p:nvPr>
            <p:ph type="sldNum" sz="quarter" idx="12"/>
          </p:nvPr>
        </p:nvSpPr>
        <p:spPr/>
        <p:txBody>
          <a:bodyPr/>
          <a:lstStyle/>
          <a:p>
            <a:pPr rtl="0"/>
            <a:fld id="{D57F1E4F-1CFF-5643-939E-02111984F565}" type="slidenum">
              <a:rPr lang="en-US" altLang="zh-TW" noProof="0" smtClean="0"/>
              <a:t>9</a:t>
            </a:fld>
            <a:endParaRPr lang="zh-TW" altLang="en-US" noProof="0"/>
          </a:p>
        </p:txBody>
      </p:sp>
      <p:pic>
        <p:nvPicPr>
          <p:cNvPr id="6" name="圖片 5">
            <a:extLst>
              <a:ext uri="{FF2B5EF4-FFF2-40B4-BE49-F238E27FC236}">
                <a16:creationId xmlns:a16="http://schemas.microsoft.com/office/drawing/2014/main" id="{656D3C96-3D4E-2EF7-BF09-9B4D7BCD1D96}"/>
              </a:ext>
            </a:extLst>
          </p:cNvPr>
          <p:cNvPicPr>
            <a:picLocks noChangeAspect="1"/>
          </p:cNvPicPr>
          <p:nvPr/>
        </p:nvPicPr>
        <p:blipFill>
          <a:blip r:embed="rId2"/>
          <a:srcRect l="629" r="629"/>
          <a:stretch/>
        </p:blipFill>
        <p:spPr>
          <a:xfrm>
            <a:off x="1001260" y="0"/>
            <a:ext cx="9128695" cy="681018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文字方塊 6">
            <a:extLst>
              <a:ext uri="{FF2B5EF4-FFF2-40B4-BE49-F238E27FC236}">
                <a16:creationId xmlns:a16="http://schemas.microsoft.com/office/drawing/2014/main" id="{F4DB7BBE-D792-C037-8C29-100E7DBB9786}"/>
              </a:ext>
            </a:extLst>
          </p:cNvPr>
          <p:cNvSpPr txBox="1"/>
          <p:nvPr/>
        </p:nvSpPr>
        <p:spPr>
          <a:xfrm>
            <a:off x="3338764" y="2069432"/>
            <a:ext cx="5865394" cy="2246769"/>
          </a:xfrm>
          <a:prstGeom prst="rect">
            <a:avLst/>
          </a:prstGeom>
          <a:noFill/>
        </p:spPr>
        <p:txBody>
          <a:bodyPr wrap="square">
            <a:spAutoFit/>
          </a:bodyPr>
          <a:lstStyle/>
          <a:p>
            <a:r>
              <a:rPr lang="en-US" altLang="zh-TW" sz="2800" b="0" i="0" dirty="0">
                <a:solidFill>
                  <a:srgbClr val="FF0000"/>
                </a:solidFill>
                <a:effectLst/>
                <a:latin typeface="Times New Roman" panose="02020603050405020304" pitchFamily="18" charset="0"/>
              </a:rPr>
              <a:t>Now, you can try these:</a:t>
            </a:r>
          </a:p>
          <a:p>
            <a:r>
              <a:rPr lang="en-US" altLang="zh-TW" sz="2800" b="0" i="0" dirty="0">
                <a:solidFill>
                  <a:srgbClr val="FF0000"/>
                </a:solidFill>
                <a:effectLst/>
                <a:latin typeface="Times New Roman" panose="02020603050405020304" pitchFamily="18" charset="0"/>
              </a:rPr>
              <a:t>Please give me today's date</a:t>
            </a:r>
          </a:p>
          <a:p>
            <a:r>
              <a:rPr lang="en-US" altLang="zh-TW" sz="2800" b="0" i="0" dirty="0">
                <a:solidFill>
                  <a:srgbClr val="FF0000"/>
                </a:solidFill>
                <a:effectLst/>
                <a:latin typeface="Times New Roman" panose="02020603050405020304" pitchFamily="18" charset="0"/>
              </a:rPr>
              <a:t>Are you able to search the internet?</a:t>
            </a:r>
          </a:p>
          <a:p>
            <a:r>
              <a:rPr lang="en-US" altLang="zh-TW" sz="2800" b="0" i="0" dirty="0">
                <a:solidFill>
                  <a:srgbClr val="FF0000"/>
                </a:solidFill>
                <a:effectLst/>
                <a:latin typeface="Times New Roman" panose="02020603050405020304" pitchFamily="18" charset="0"/>
              </a:rPr>
              <a:t>My favorite color is red.</a:t>
            </a:r>
          </a:p>
          <a:p>
            <a:r>
              <a:rPr lang="en-US" altLang="zh-TW" sz="2800" b="0" i="0" dirty="0">
                <a:solidFill>
                  <a:srgbClr val="FF0000"/>
                </a:solidFill>
                <a:effectLst/>
                <a:latin typeface="Times New Roman" panose="02020603050405020304" pitchFamily="18" charset="0"/>
              </a:rPr>
              <a:t>What is my favorite color?</a:t>
            </a:r>
          </a:p>
        </p:txBody>
      </p:sp>
    </p:spTree>
    <p:extLst>
      <p:ext uri="{BB962C8B-B14F-4D97-AF65-F5344CB8AC3E}">
        <p14:creationId xmlns:p14="http://schemas.microsoft.com/office/powerpoint/2010/main" val="20858728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CC4F44-154A-4E67-B129-1B5389E9F993}">
  <ds:schemaRefs>
    <ds:schemaRef ds:uri="71af3243-3dd4-4a8d-8c0d-dd76da1f02a5"/>
    <ds:schemaRef ds:uri="http://purl.org/dc/elements/1.1/"/>
    <ds:schemaRef ds:uri="http://schemas.microsoft.com/office/infopath/2007/PartnerControls"/>
    <ds:schemaRef ds:uri="16c05727-aa75-4e4a-9b5f-8a80a1165891"/>
    <ds:schemaRef ds:uri="http://schemas.microsoft.com/office/2006/documentManagement/types"/>
    <ds:schemaRef ds:uri="http://purl.org/dc/terms/"/>
    <ds:schemaRef ds:uri="http://purl.org/dc/dcmitype/"/>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6953E32-00D6-4FFB-AD6B-B2091BB3289C}">
  <ds:schemaRefs>
    <ds:schemaRef ds:uri="http://schemas.microsoft.com/sharepoint/v3/contenttype/forms"/>
  </ds:schemaRefs>
</ds:datastoreItem>
</file>

<file path=customXml/itemProps3.xml><?xml version="1.0" encoding="utf-8"?>
<ds:datastoreItem xmlns:ds="http://schemas.openxmlformats.org/officeDocument/2006/customXml" ds:itemID="{AB5FFD32-E0A8-4E83-80B3-20612105D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數位離子設計</Template>
  <TotalTime>19556</TotalTime>
  <Words>2651</Words>
  <Application>Microsoft Macintosh PowerPoint</Application>
  <PresentationFormat>Widescreen</PresentationFormat>
  <Paragraphs>320</Paragraphs>
  <Slides>87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Hack</vt:lpstr>
      <vt:lpstr>微軟正黑體</vt:lpstr>
      <vt:lpstr>Microsoft JhengHei UI</vt:lpstr>
      <vt:lpstr>Arial</vt:lpstr>
      <vt:lpstr>Times New Roman</vt:lpstr>
      <vt:lpstr>Wingdings 3</vt:lpstr>
      <vt:lpstr>離子</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5ImageToFB.json</vt:lpstr>
      <vt:lpstr>PowerPoint Presentation</vt:lpstr>
      <vt:lpstr>PowerPoint Presentation</vt:lpstr>
      <vt:lpstr>PowerPoint Presentation</vt:lpstr>
      <vt:lpstr>PowerPoint Presentation</vt:lpstr>
      <vt:lpstr>PowerPoint Presentation</vt:lpstr>
      <vt:lpstr>6Financial Times RSS.json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Meta for Developers account</vt:lpstr>
      <vt:lpstr>PowerPoint Presentation</vt:lpstr>
      <vt:lpstr>PowerPoint Presentation</vt:lpstr>
      <vt:lpstr>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pin luarn</cp:lastModifiedBy>
  <cp:revision>139</cp:revision>
  <dcterms:created xsi:type="dcterms:W3CDTF">2020-12-28T06:13:40Z</dcterms:created>
  <dcterms:modified xsi:type="dcterms:W3CDTF">2026-02-13T05:07:17Z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